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71" r:id="rId2"/>
    <p:sldId id="275" r:id="rId3"/>
    <p:sldId id="260" r:id="rId4"/>
    <p:sldId id="276" r:id="rId5"/>
    <p:sldId id="277" r:id="rId6"/>
    <p:sldId id="261" r:id="rId7"/>
    <p:sldId id="278" r:id="rId8"/>
    <p:sldId id="263" r:id="rId9"/>
    <p:sldId id="264" r:id="rId10"/>
    <p:sldId id="279" r:id="rId11"/>
    <p:sldId id="267" r:id="rId12"/>
    <p:sldId id="270" r:id="rId13"/>
    <p:sldId id="269" r:id="rId14"/>
    <p:sldId id="280" r:id="rId15"/>
    <p:sldId id="266" r:id="rId16"/>
    <p:sldId id="268" r:id="rId17"/>
    <p:sldId id="273" r:id="rId18"/>
  </p:sldIdLst>
  <p:sldSz cx="12192000" cy="6858000"/>
  <p:notesSz cx="6858000" cy="9144000"/>
  <p:embeddedFontLst>
    <p:embeddedFont>
      <p:font typeface="Berlin Sans FB Demi" panose="020E0802020502020306" pitchFamily="34" charset="0"/>
      <p:bold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宋刻本秀楷简体" panose="02000000000000000000" pitchFamily="2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4" d="100"/>
          <a:sy n="54" d="100"/>
        </p:scale>
        <p:origin x="39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5-48D1-AB4A-C71B0AC71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5-48D1-AB4A-C71B0AC7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F35-4F74-AB8B-252A095EDCDF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F35-4F74-AB8B-252A095EDCD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F35-4F74-AB8B-252A095EDCD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F35-4F74-AB8B-252A095EDCDF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1A-4433-A02A-72EDE0A112A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F-406B-BCD4-37C5B3F97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F-406B-BCD4-37C5B3F97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1F-406B-BCD4-37C5B3F970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1F-406B-BCD4-37C5B3F9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E1F25-A890-4BB8-91EE-546150988DF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D040C-58B9-4255-AF3F-72CF9384A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3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1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27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7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00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4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3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5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3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11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2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6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9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9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7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4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1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30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78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1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9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3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1335D9A-7DEC-42A6-B053-73D64B96142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B3554-6FB9-4122-961D-B63A2031B64D}"/>
              </a:ext>
            </a:extLst>
          </p:cNvPr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07D6DC-1C4F-4E0B-9F71-D387FED03037}"/>
                </a:ext>
              </a:extLst>
            </p:cNvPr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0DEF21-D053-492F-B4AE-90A4827A360C}"/>
                </a:ext>
              </a:extLst>
            </p:cNvPr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DAE09342-BABB-4FBB-B217-42E447CA6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4577" y="1670406"/>
            <a:ext cx="1042844" cy="853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B3032A-2D1B-4F7A-8C19-8DF05E26177A}"/>
              </a:ext>
            </a:extLst>
          </p:cNvPr>
          <p:cNvSpPr txBox="1"/>
          <p:nvPr/>
        </p:nvSpPr>
        <p:spPr>
          <a:xfrm>
            <a:off x="2554533" y="3615064"/>
            <a:ext cx="709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C187D9-420F-4F57-8301-440CB0EF776C}"/>
              </a:ext>
            </a:extLst>
          </p:cNvPr>
          <p:cNvSpPr txBox="1"/>
          <p:nvPr/>
        </p:nvSpPr>
        <p:spPr>
          <a:xfrm>
            <a:off x="2538953" y="2769335"/>
            <a:ext cx="711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FE1115-E912-471A-89BF-E69777175C66}"/>
              </a:ext>
            </a:extLst>
          </p:cNvPr>
          <p:cNvSpPr txBox="1"/>
          <p:nvPr/>
        </p:nvSpPr>
        <p:spPr>
          <a:xfrm>
            <a:off x="5128171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79C90-BABA-48ED-B682-7A627EF60F47}"/>
              </a:ext>
            </a:extLst>
          </p:cNvPr>
          <p:cNvSpPr txBox="1"/>
          <p:nvPr/>
        </p:nvSpPr>
        <p:spPr>
          <a:xfrm>
            <a:off x="7700967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5AA27E-3A9B-4E31-8027-FA2B83D5BD07}"/>
              </a:ext>
            </a:extLst>
          </p:cNvPr>
          <p:cNvSpPr txBox="1"/>
          <p:nvPr/>
        </p:nvSpPr>
        <p:spPr>
          <a:xfrm>
            <a:off x="2554533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E0BA3-0C2B-4129-A8BC-36B4CB082E72}"/>
              </a:ext>
            </a:extLst>
          </p:cNvPr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CE2BE6F3-D8E9-4983-924C-3376432A341E}"/>
              </a:ext>
            </a:extLst>
          </p:cNvPr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87F6A7EC-132B-44D7-A029-D460D98E8F15}"/>
              </a:ext>
            </a:extLst>
          </p:cNvPr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AEBFA0E1-3999-4E86-A556-28A9C6E4F0B6}"/>
              </a:ext>
            </a:extLst>
          </p:cNvPr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B52E2B23-23D9-41A5-AA83-18E34F1749C1}"/>
              </a:ext>
            </a:extLst>
          </p:cNvPr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E29D641B-8D7A-410F-B932-BF1B62DF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04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D288E6-419D-4E87-AF74-BC411135A233}"/>
              </a:ext>
            </a:extLst>
          </p:cNvPr>
          <p:cNvGraphicFramePr/>
          <p:nvPr/>
        </p:nvGraphicFramePr>
        <p:xfrm>
          <a:off x="3337438" y="708289"/>
          <a:ext cx="8128000" cy="416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57DADA-3480-4EBF-8A79-29A141376CBE}"/>
              </a:ext>
            </a:extLst>
          </p:cNvPr>
          <p:cNvSpPr txBox="1"/>
          <p:nvPr/>
        </p:nvSpPr>
        <p:spPr>
          <a:xfrm>
            <a:off x="3432994" y="5509626"/>
            <a:ext cx="8363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2FE054-CC15-4477-8BA7-08D2F31BFEDC}"/>
              </a:ext>
            </a:extLst>
          </p:cNvPr>
          <p:cNvSpPr txBox="1"/>
          <p:nvPr/>
        </p:nvSpPr>
        <p:spPr>
          <a:xfrm>
            <a:off x="3035300" y="50421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71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11CE88-78E3-4552-A165-5867C43C550C}"/>
              </a:ext>
            </a:extLst>
          </p:cNvPr>
          <p:cNvGrpSpPr/>
          <p:nvPr/>
        </p:nvGrpSpPr>
        <p:grpSpPr>
          <a:xfrm>
            <a:off x="4686769" y="1923567"/>
            <a:ext cx="5420412" cy="3613608"/>
            <a:chOff x="4543894" y="2156822"/>
            <a:chExt cx="5420412" cy="3613608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B6463ADD-5929-4F35-BC1B-C83CD8EFCB84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C06C3EF-6440-49D9-922B-984D7FFF6D44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A9B919-37E3-4DB3-A4E1-704FB9961857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A47CB-9021-4093-A41A-243399282BD8}"/>
              </a:ext>
            </a:extLst>
          </p:cNvPr>
          <p:cNvGrpSpPr/>
          <p:nvPr/>
        </p:nvGrpSpPr>
        <p:grpSpPr>
          <a:xfrm>
            <a:off x="8931897" y="1531863"/>
            <a:ext cx="2864176" cy="4603058"/>
            <a:chOff x="8722400" y="4006551"/>
            <a:chExt cx="2864176" cy="4603058"/>
          </a:xfrm>
        </p:grpSpPr>
        <p:sp>
          <p:nvSpPr>
            <p:cNvPr id="22" name="iconfont-1014-790819">
              <a:extLst>
                <a:ext uri="{FF2B5EF4-FFF2-40B4-BE49-F238E27FC236}">
                  <a16:creationId xmlns:a16="http://schemas.microsoft.com/office/drawing/2014/main" id="{F9500CD5-E1B1-4AC4-AFFC-2D211D1937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CA866-E06C-435F-A72D-412FBFD00124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3FA6F7-42DE-43AE-B1C8-D7DEB6052E2E}"/>
                </a:ext>
              </a:extLst>
            </p:cNvPr>
            <p:cNvSpPr txBox="1"/>
            <p:nvPr/>
          </p:nvSpPr>
          <p:spPr>
            <a:xfrm>
              <a:off x="8722400" y="4516181"/>
              <a:ext cx="2864176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63B2D0-C30D-4BB4-B805-C67C33C29E97}"/>
              </a:ext>
            </a:extLst>
          </p:cNvPr>
          <p:cNvGrpSpPr/>
          <p:nvPr/>
        </p:nvGrpSpPr>
        <p:grpSpPr>
          <a:xfrm>
            <a:off x="6060058" y="1659416"/>
            <a:ext cx="719501" cy="528300"/>
            <a:chOff x="5859103" y="1093319"/>
            <a:chExt cx="719501" cy="5283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6BD0EA-2DAC-4577-8AB0-FC810322E08A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136AE20-17A3-46EE-B410-2DDB0CEA8237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581E9C8-7D6F-42DE-8A20-3816171CA1BE}"/>
              </a:ext>
            </a:extLst>
          </p:cNvPr>
          <p:cNvSpPr txBox="1"/>
          <p:nvPr/>
        </p:nvSpPr>
        <p:spPr>
          <a:xfrm>
            <a:off x="3070938" y="1261847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D5BE10-9148-4C70-A5EE-90103CFF3659}"/>
              </a:ext>
            </a:extLst>
          </p:cNvPr>
          <p:cNvGrpSpPr/>
          <p:nvPr/>
        </p:nvGrpSpPr>
        <p:grpSpPr>
          <a:xfrm>
            <a:off x="5103095" y="3847406"/>
            <a:ext cx="915195" cy="915195"/>
            <a:chOff x="5060854" y="3780971"/>
            <a:chExt cx="915195" cy="91519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3EBBC69-04F5-4081-8A71-8F4728286972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E873342-1741-4441-8C0F-FC3DA5DAFDF1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C6A41FA-02E7-451E-83C3-7ED005DFDA46}"/>
              </a:ext>
            </a:extLst>
          </p:cNvPr>
          <p:cNvSpPr txBox="1"/>
          <p:nvPr/>
        </p:nvSpPr>
        <p:spPr>
          <a:xfrm>
            <a:off x="3070938" y="4987818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pic>
        <p:nvPicPr>
          <p:cNvPr id="45" name="图片 12" descr="logo">
            <a:extLst>
              <a:ext uri="{FF2B5EF4-FFF2-40B4-BE49-F238E27FC236}">
                <a16:creationId xmlns:a16="http://schemas.microsoft.com/office/drawing/2014/main" id="{16A76C1C-B182-4B64-8276-1A85190A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38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90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42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95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47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4002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5CAD03-CEA5-494F-B2EF-1B293FBC98EA}"/>
              </a:ext>
            </a:extLst>
          </p:cNvPr>
          <p:cNvGrpSpPr/>
          <p:nvPr/>
        </p:nvGrpSpPr>
        <p:grpSpPr>
          <a:xfrm>
            <a:off x="4473540" y="1616641"/>
            <a:ext cx="5924224" cy="3949483"/>
            <a:chOff x="4313285" y="1687168"/>
            <a:chExt cx="5924224" cy="3949483"/>
          </a:xfrm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F644E373-D491-486A-BB6A-D0F1F4942BAC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5" name="iconfont-11180-4942751">
              <a:extLst>
                <a:ext uri="{FF2B5EF4-FFF2-40B4-BE49-F238E27FC236}">
                  <a16:creationId xmlns:a16="http://schemas.microsoft.com/office/drawing/2014/main" id="{990E914C-B1CC-4597-AB5D-8BF4AB1B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DD788F5-36A1-4E1F-8446-E42777ACBE0B}"/>
              </a:ext>
            </a:extLst>
          </p:cNvPr>
          <p:cNvSpPr txBox="1"/>
          <p:nvPr/>
        </p:nvSpPr>
        <p:spPr>
          <a:xfrm>
            <a:off x="3059298" y="1371992"/>
            <a:ext cx="423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8BA245-161C-4EE6-AA21-04429732F967}"/>
              </a:ext>
            </a:extLst>
          </p:cNvPr>
          <p:cNvSpPr txBox="1"/>
          <p:nvPr/>
        </p:nvSpPr>
        <p:spPr>
          <a:xfrm>
            <a:off x="8931897" y="910456"/>
            <a:ext cx="3465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438BC5-2F91-4527-8B91-27A04217237F}"/>
              </a:ext>
            </a:extLst>
          </p:cNvPr>
          <p:cNvSpPr txBox="1"/>
          <p:nvPr/>
        </p:nvSpPr>
        <p:spPr>
          <a:xfrm>
            <a:off x="8856483" y="4752345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DE5CB8-4E6D-4CB5-BDFF-78CCFB68EA7F}"/>
              </a:ext>
            </a:extLst>
          </p:cNvPr>
          <p:cNvSpPr txBox="1"/>
          <p:nvPr/>
        </p:nvSpPr>
        <p:spPr>
          <a:xfrm>
            <a:off x="2889522" y="4696166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pic>
        <p:nvPicPr>
          <p:cNvPr id="47" name="图片 12" descr="logo">
            <a:extLst>
              <a:ext uri="{FF2B5EF4-FFF2-40B4-BE49-F238E27FC236}">
                <a16:creationId xmlns:a16="http://schemas.microsoft.com/office/drawing/2014/main" id="{54058B82-E141-4343-BDB0-2DD2DB0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59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CF6EEF3-8254-481C-857A-5709C826B800}"/>
              </a:ext>
            </a:extLst>
          </p:cNvPr>
          <p:cNvGraphicFramePr>
            <a:graphicFrameLocks noGrp="1"/>
          </p:cNvGraphicFramePr>
          <p:nvPr/>
        </p:nvGraphicFramePr>
        <p:xfrm>
          <a:off x="3131335" y="1734429"/>
          <a:ext cx="85107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4184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5870882-23E4-438C-A112-BBCE154F7A5F}"/>
              </a:ext>
            </a:extLst>
          </p:cNvPr>
          <p:cNvSpPr txBox="1"/>
          <p:nvPr/>
        </p:nvSpPr>
        <p:spPr>
          <a:xfrm>
            <a:off x="3131335" y="5509626"/>
            <a:ext cx="8510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E34A-8B30-441F-8349-E06F92E96D64}"/>
              </a:ext>
            </a:extLst>
          </p:cNvPr>
          <p:cNvSpPr txBox="1"/>
          <p:nvPr/>
        </p:nvSpPr>
        <p:spPr>
          <a:xfrm>
            <a:off x="3131335" y="1038464"/>
            <a:ext cx="851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B4E8EF5C-0C62-4724-B0B9-7DD2EFF0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3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FFF11A-B98B-4B83-B568-BCFB519B8DDA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A3DD585-1B8D-48BE-BFF8-810AFE25E305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CDD89C5-368B-43C5-AF1A-14AFD0911AD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FC62DD4-18AD-4586-8F93-31FF4A20CDED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0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FE9C1-57DB-4A7A-99E2-B401C5975AF0}"/>
              </a:ext>
            </a:extLst>
          </p:cNvPr>
          <p:cNvGrpSpPr/>
          <p:nvPr/>
        </p:nvGrpSpPr>
        <p:grpSpPr>
          <a:xfrm>
            <a:off x="2731142" y="2039830"/>
            <a:ext cx="9402048" cy="3563406"/>
            <a:chOff x="2731142" y="1920653"/>
            <a:chExt cx="9402048" cy="356340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8298AB6-480A-416F-8A35-908996064A37}"/>
                </a:ext>
              </a:extLst>
            </p:cNvPr>
            <p:cNvGrpSpPr/>
            <p:nvPr/>
          </p:nvGrpSpPr>
          <p:grpSpPr>
            <a:xfrm>
              <a:off x="8578785" y="1920653"/>
              <a:ext cx="3554405" cy="3554403"/>
              <a:chOff x="8090286" y="1784293"/>
              <a:chExt cx="3937550" cy="39375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32AC72-FD45-47DE-967D-89373082AF03}"/>
                  </a:ext>
                </a:extLst>
              </p:cNvPr>
              <p:cNvSpPr/>
              <p:nvPr/>
            </p:nvSpPr>
            <p:spPr>
              <a:xfrm>
                <a:off x="8207174" y="1894271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DAD8E52-4614-49CF-817A-9635F54995DB}"/>
                  </a:ext>
                </a:extLst>
              </p:cNvPr>
              <p:cNvSpPr/>
              <p:nvPr/>
            </p:nvSpPr>
            <p:spPr>
              <a:xfrm>
                <a:off x="8090286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370C01-A0D7-46C1-8496-AC4CCE2CCD99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ABF647A-13E7-45AC-B8E4-A209DF130C01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0D9E2E4-C67A-49FF-945B-271E3F22DFAA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C083492-9746-4B3F-8B4C-21B63E7F91BA}"/>
                </a:ext>
              </a:extLst>
            </p:cNvPr>
            <p:cNvGrpSpPr/>
            <p:nvPr/>
          </p:nvGrpSpPr>
          <p:grpSpPr>
            <a:xfrm>
              <a:off x="2731142" y="1929656"/>
              <a:ext cx="3554405" cy="3554403"/>
              <a:chOff x="2768669" y="2153619"/>
              <a:chExt cx="3554405" cy="3554403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C05D80C-BDBE-4A90-8CFA-4F5A8E98691C}"/>
                  </a:ext>
                </a:extLst>
              </p:cNvPr>
              <p:cNvGrpSpPr/>
              <p:nvPr/>
            </p:nvGrpSpPr>
            <p:grpSpPr>
              <a:xfrm>
                <a:off x="2768669" y="2153619"/>
                <a:ext cx="3554405" cy="3554403"/>
                <a:chOff x="2768669" y="1784293"/>
                <a:chExt cx="3923732" cy="392373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9804CA32-6875-4A6C-8301-55E0B7945EC4}"/>
                    </a:ext>
                  </a:extLst>
                </p:cNvPr>
                <p:cNvSpPr/>
                <p:nvPr/>
              </p:nvSpPr>
              <p:spPr>
                <a:xfrm>
                  <a:off x="2891655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F77821B7-7EEB-4612-BEBB-492D520ECFC6}"/>
                    </a:ext>
                  </a:extLst>
                </p:cNvPr>
                <p:cNvSpPr/>
                <p:nvPr/>
              </p:nvSpPr>
              <p:spPr>
                <a:xfrm>
                  <a:off x="2768669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9B722F-80BF-4944-9764-0B9E15BB3FB9}"/>
                  </a:ext>
                </a:extLst>
              </p:cNvPr>
              <p:cNvSpPr txBox="1"/>
              <p:nvPr/>
            </p:nvSpPr>
            <p:spPr>
              <a:xfrm>
                <a:off x="4093664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80D96E-26E0-4D6C-AF8A-013C85799D7C}"/>
                  </a:ext>
                </a:extLst>
              </p:cNvPr>
              <p:cNvSpPr txBox="1"/>
              <p:nvPr/>
            </p:nvSpPr>
            <p:spPr>
              <a:xfrm>
                <a:off x="3038302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B1D12A7-D5A7-4D6C-8D7B-B8CA10BB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4740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D61F71-F601-4B1A-8972-217A59E06868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98FCD95-FF84-4C7F-BAF6-8986EC173261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5DFF63-E95E-4768-A7D8-4CD264A8530D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B079F37-06ED-4A73-92F5-ABA23E067846}"/>
                </a:ext>
              </a:extLst>
            </p:cNvPr>
            <p:cNvSpPr txBox="1"/>
            <p:nvPr/>
          </p:nvSpPr>
          <p:spPr>
            <a:xfrm>
              <a:off x="9916535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5AC73C4-5F4F-4A61-AFEB-0EEBA4FF96D4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611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C3CC4A5-25FA-4665-8942-079822910DC5}"/>
                </a:ext>
              </a:extLst>
            </p:cNvPr>
            <p:cNvSpPr txBox="1"/>
            <p:nvPr/>
          </p:nvSpPr>
          <p:spPr>
            <a:xfrm>
              <a:off x="9069757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2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2379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E3C94F-AE06-4C1F-9CD7-69E8E232AD2A}"/>
              </a:ext>
            </a:extLst>
          </p:cNvPr>
          <p:cNvGrpSpPr/>
          <p:nvPr/>
        </p:nvGrpSpPr>
        <p:grpSpPr>
          <a:xfrm>
            <a:off x="3133513" y="1055060"/>
            <a:ext cx="4783533" cy="5369110"/>
            <a:chOff x="3133513" y="1055060"/>
            <a:chExt cx="4783533" cy="53691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D30C76-CDE3-459D-8CB9-DFF2D9744F90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0BC3B0-A416-42A9-9C70-707C0D523B98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4247A0-F0F3-48E6-9591-A09C09334515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21F3F6-2BD6-430A-8D13-BE6A9F5148D6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9C5947-F158-41BE-BA0B-F5380E56EBEC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59D67BCB-ABB5-435A-90AE-2A3FD1B253EC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F7F4C605-9AE7-4AE1-9AD4-AFEA8EB7F0C5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FC8A2033-4022-40B5-9582-DD578BC74E9A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B68409B-4F0F-447A-B1C2-6A85AF08262A}"/>
              </a:ext>
            </a:extLst>
          </p:cNvPr>
          <p:cNvGrpSpPr/>
          <p:nvPr/>
        </p:nvGrpSpPr>
        <p:grpSpPr>
          <a:xfrm>
            <a:off x="7659481" y="1055060"/>
            <a:ext cx="4783533" cy="5369110"/>
            <a:chOff x="3133513" y="1055060"/>
            <a:chExt cx="4783533" cy="53691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56C6D5-3576-4DAC-BD07-923B341130D9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2F44C9-290B-4324-B714-903C4EC9DB27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DDDC89-405D-4317-842D-E4DDD90F634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725669-757D-4AA3-8029-69F9696B7EBA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AFB828-3BA2-4BFC-8B6D-58862EC397A2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36DD2DEF-4058-45A4-A34C-D9328DBD2E5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575FB955-E7E1-4E27-B9EA-4EEA697FF35F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89B7CB65-0A42-4211-9D5D-EFF39E2428D7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0" name="图片 12" descr="logo">
            <a:extLst>
              <a:ext uri="{FF2B5EF4-FFF2-40B4-BE49-F238E27FC236}">
                <a16:creationId xmlns:a16="http://schemas.microsoft.com/office/drawing/2014/main" id="{83FA4708-D78A-4385-82C6-06397E63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8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05D405-6E05-4D8D-A6E7-2EF46D1D48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DC2EA-322C-4899-8919-65C2C7BA0E42}"/>
              </a:ext>
            </a:extLst>
          </p:cNvPr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3">
              <a:alphaModFix amt="1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F66B-588F-4E38-90EB-1A0AE313BDCB}"/>
              </a:ext>
            </a:extLst>
          </p:cNvPr>
          <p:cNvSpPr txBox="1"/>
          <p:nvPr/>
        </p:nvSpPr>
        <p:spPr>
          <a:xfrm>
            <a:off x="3142268" y="3449680"/>
            <a:ext cx="590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恳请批评指正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341715-F7B2-451D-8945-EFF89AB53B15}"/>
              </a:ext>
            </a:extLst>
          </p:cNvPr>
          <p:cNvSpPr txBox="1"/>
          <p:nvPr/>
        </p:nvSpPr>
        <p:spPr>
          <a:xfrm>
            <a:off x="3142268" y="557071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86DCBE-0E44-4442-ABC1-91654EA261D8}"/>
              </a:ext>
            </a:extLst>
          </p:cNvPr>
          <p:cNvSpPr txBox="1"/>
          <p:nvPr/>
        </p:nvSpPr>
        <p:spPr>
          <a:xfrm>
            <a:off x="3142268" y="618552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2020.3.12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192081-6115-4BF5-8BC1-E25F2824E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357" y="1826513"/>
            <a:ext cx="7029297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92121712-28E9-4C38-9DB2-BB7AF6EAB272}"/>
              </a:ext>
            </a:extLst>
          </p:cNvPr>
          <p:cNvSpPr txBox="1"/>
          <p:nvPr/>
        </p:nvSpPr>
        <p:spPr>
          <a:xfrm>
            <a:off x="6189577" y="742656"/>
            <a:ext cx="45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6932000" y="893631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B3A08B-0EC4-4D46-B841-12A7751D7CB7}"/>
              </a:ext>
            </a:extLst>
          </p:cNvPr>
          <p:cNvSpPr txBox="1"/>
          <p:nvPr/>
        </p:nvSpPr>
        <p:spPr>
          <a:xfrm>
            <a:off x="6932000" y="1344279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C26D1B-B5EB-463D-8711-97E1743B3F80}"/>
              </a:ext>
            </a:extLst>
          </p:cNvPr>
          <p:cNvSpPr txBox="1"/>
          <p:nvPr/>
        </p:nvSpPr>
        <p:spPr>
          <a:xfrm>
            <a:off x="6189577" y="1807885"/>
            <a:ext cx="622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6932000" y="1958860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9FD9A6-5C8D-4CCE-BC14-239BC38D069A}"/>
              </a:ext>
            </a:extLst>
          </p:cNvPr>
          <p:cNvSpPr txBox="1"/>
          <p:nvPr/>
        </p:nvSpPr>
        <p:spPr>
          <a:xfrm>
            <a:off x="6932000" y="2409508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45774D-ABA7-4D21-B1C1-834FAC9AE003}"/>
              </a:ext>
            </a:extLst>
          </p:cNvPr>
          <p:cNvSpPr txBox="1"/>
          <p:nvPr/>
        </p:nvSpPr>
        <p:spPr>
          <a:xfrm>
            <a:off x="6189577" y="2873114"/>
            <a:ext cx="59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6932000" y="3024089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42CE6F3-C3D4-4BAF-B5E0-5825D3AFD113}"/>
              </a:ext>
            </a:extLst>
          </p:cNvPr>
          <p:cNvSpPr txBox="1"/>
          <p:nvPr/>
        </p:nvSpPr>
        <p:spPr>
          <a:xfrm>
            <a:off x="6932000" y="3474737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EC784D-FFFF-43E0-A65E-8EAB348B42CA}"/>
              </a:ext>
            </a:extLst>
          </p:cNvPr>
          <p:cNvSpPr txBox="1"/>
          <p:nvPr/>
        </p:nvSpPr>
        <p:spPr>
          <a:xfrm>
            <a:off x="6189577" y="3938343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6932000" y="4089318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9523B8-90EC-4543-8B65-F727475AE96C}"/>
              </a:ext>
            </a:extLst>
          </p:cNvPr>
          <p:cNvSpPr txBox="1"/>
          <p:nvPr/>
        </p:nvSpPr>
        <p:spPr>
          <a:xfrm>
            <a:off x="6932000" y="4539966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9ACEB6-9C27-4FEC-8103-35AD11765922}"/>
              </a:ext>
            </a:extLst>
          </p:cNvPr>
          <p:cNvSpPr txBox="1"/>
          <p:nvPr/>
        </p:nvSpPr>
        <p:spPr>
          <a:xfrm>
            <a:off x="6189577" y="5003572"/>
            <a:ext cx="612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6932000" y="5154547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388198-86DC-4FE8-8339-A5A5BBCCBF6A}"/>
              </a:ext>
            </a:extLst>
          </p:cNvPr>
          <p:cNvSpPr txBox="1"/>
          <p:nvPr/>
        </p:nvSpPr>
        <p:spPr>
          <a:xfrm>
            <a:off x="6932000" y="5605195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and Suggestions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9B8A1-2A9F-4696-9BB5-4C570C69471B}"/>
              </a:ext>
            </a:extLst>
          </p:cNvPr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73534E3-A4E5-4269-8F02-5C90AD1E80E2}"/>
                </a:ext>
              </a:extLst>
            </p:cNvPr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FE048E-AAD5-46F6-9727-3AC730844FB6}"/>
                </a:ext>
              </a:extLst>
            </p:cNvPr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4697BA-580D-413C-833C-4EFF77E7E83C}"/>
                </a:ext>
              </a:extLst>
            </p:cNvPr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4A438D-6EC1-4EC9-B8D6-4B0B9306895B}"/>
                </a:ext>
              </a:extLst>
            </p:cNvPr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25C3F64-C033-4EFA-9E2E-8897526F80EE}"/>
                </a:ext>
              </a:extLst>
            </p:cNvPr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2170B80E-FD3A-4C08-A690-910781C2491B}"/>
                </a:ext>
              </a:extLst>
            </p:cNvPr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A95C35F1-347B-45BC-B609-00497A339D33}"/>
                </a:ext>
              </a:extLst>
            </p:cNvPr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直角三角形 51">
              <a:extLst>
                <a:ext uri="{FF2B5EF4-FFF2-40B4-BE49-F238E27FC236}">
                  <a16:creationId xmlns:a16="http://schemas.microsoft.com/office/drawing/2014/main" id="{E7221BEA-5274-4162-962B-DBFC7FFF1CC1}"/>
                </a:ext>
              </a:extLst>
            </p:cNvPr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083469" y="109671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DD2B62-C191-42B8-B4A8-87A61C10D639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277716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DD2B62-C191-42B8-B4A8-87A61C10D639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06B0EF7-5CC9-44B9-95FF-D8670C287BCA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FC4805-4FBB-4F4F-9721-1D3DCDA14218}"/>
              </a:ext>
            </a:extLst>
          </p:cNvPr>
          <p:cNvSpPr txBox="1"/>
          <p:nvPr/>
        </p:nvSpPr>
        <p:spPr>
          <a:xfrm>
            <a:off x="3357654" y="953093"/>
            <a:ext cx="8367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1" name="iconfont-11180-4674648">
            <a:extLst>
              <a:ext uri="{FF2B5EF4-FFF2-40B4-BE49-F238E27FC236}">
                <a16:creationId xmlns:a16="http://schemas.microsoft.com/office/drawing/2014/main" id="{1EF505F8-9294-4C76-BDB0-F697C1099C8E}"/>
              </a:ext>
            </a:extLst>
          </p:cNvPr>
          <p:cNvSpPr>
            <a:spLocks noChangeAspect="1"/>
          </p:cNvSpPr>
          <p:nvPr/>
        </p:nvSpPr>
        <p:spPr bwMode="auto">
          <a:xfrm>
            <a:off x="4422719" y="2156557"/>
            <a:ext cx="409393" cy="409393"/>
          </a:xfrm>
          <a:custGeom>
            <a:avLst/>
            <a:gdLst>
              <a:gd name="T0" fmla="*/ 6903 w 13303"/>
              <a:gd name="T1" fmla="*/ 13303 h 13303"/>
              <a:gd name="T2" fmla="*/ 990 w 13303"/>
              <a:gd name="T3" fmla="*/ 9352 h 13303"/>
              <a:gd name="T4" fmla="*/ 2378 w 13303"/>
              <a:gd name="T5" fmla="*/ 2378 h 13303"/>
              <a:gd name="T6" fmla="*/ 9352 w 13303"/>
              <a:gd name="T7" fmla="*/ 990 h 13303"/>
              <a:gd name="T8" fmla="*/ 13303 w 13303"/>
              <a:gd name="T9" fmla="*/ 6903 h 13303"/>
              <a:gd name="T10" fmla="*/ 11428 w 13303"/>
              <a:gd name="T11" fmla="*/ 11428 h 13303"/>
              <a:gd name="T12" fmla="*/ 6903 w 13303"/>
              <a:gd name="T13" fmla="*/ 13303 h 13303"/>
              <a:gd name="T14" fmla="*/ 10243 w 13303"/>
              <a:gd name="T15" fmla="*/ 4852 h 13303"/>
              <a:gd name="T16" fmla="*/ 9597 w 13303"/>
              <a:gd name="T17" fmla="*/ 4852 h 13303"/>
              <a:gd name="T18" fmla="*/ 6041 w 13303"/>
              <a:gd name="T19" fmla="*/ 8405 h 13303"/>
              <a:gd name="T20" fmla="*/ 4209 w 13303"/>
              <a:gd name="T21" fmla="*/ 6574 h 13303"/>
              <a:gd name="T22" fmla="*/ 3572 w 13303"/>
              <a:gd name="T23" fmla="*/ 6583 h 13303"/>
              <a:gd name="T24" fmla="*/ 3563 w 13303"/>
              <a:gd name="T25" fmla="*/ 7220 h 13303"/>
              <a:gd name="T26" fmla="*/ 5718 w 13303"/>
              <a:gd name="T27" fmla="*/ 9378 h 13303"/>
              <a:gd name="T28" fmla="*/ 6364 w 13303"/>
              <a:gd name="T29" fmla="*/ 9378 h 13303"/>
              <a:gd name="T30" fmla="*/ 10243 w 13303"/>
              <a:gd name="T31" fmla="*/ 5498 h 13303"/>
              <a:gd name="T32" fmla="*/ 10243 w 13303"/>
              <a:gd name="T33" fmla="*/ 4852 h 1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03" h="13303">
                <a:moveTo>
                  <a:pt x="6903" y="13303"/>
                </a:moveTo>
                <a:cubicBezTo>
                  <a:pt x="4314" y="13303"/>
                  <a:pt x="1981" y="11744"/>
                  <a:pt x="990" y="9352"/>
                </a:cubicBezTo>
                <a:cubicBezTo>
                  <a:pt x="0" y="6961"/>
                  <a:pt x="547" y="4208"/>
                  <a:pt x="2378" y="2378"/>
                </a:cubicBezTo>
                <a:cubicBezTo>
                  <a:pt x="4208" y="547"/>
                  <a:pt x="6961" y="0"/>
                  <a:pt x="9352" y="990"/>
                </a:cubicBezTo>
                <a:cubicBezTo>
                  <a:pt x="11744" y="1981"/>
                  <a:pt x="13303" y="4314"/>
                  <a:pt x="13303" y="6903"/>
                </a:cubicBezTo>
                <a:cubicBezTo>
                  <a:pt x="13303" y="8600"/>
                  <a:pt x="12629" y="10228"/>
                  <a:pt x="11428" y="11428"/>
                </a:cubicBezTo>
                <a:cubicBezTo>
                  <a:pt x="10228" y="12629"/>
                  <a:pt x="8600" y="13303"/>
                  <a:pt x="6903" y="13303"/>
                </a:cubicBezTo>
                <a:close/>
                <a:moveTo>
                  <a:pt x="10243" y="4852"/>
                </a:moveTo>
                <a:cubicBezTo>
                  <a:pt x="10065" y="4672"/>
                  <a:pt x="9775" y="4672"/>
                  <a:pt x="9597" y="4852"/>
                </a:cubicBezTo>
                <a:lnTo>
                  <a:pt x="6041" y="8405"/>
                </a:lnTo>
                <a:lnTo>
                  <a:pt x="4209" y="6574"/>
                </a:lnTo>
                <a:cubicBezTo>
                  <a:pt x="4029" y="6404"/>
                  <a:pt x="3747" y="6408"/>
                  <a:pt x="3572" y="6583"/>
                </a:cubicBezTo>
                <a:cubicBezTo>
                  <a:pt x="3397" y="6758"/>
                  <a:pt x="3393" y="7040"/>
                  <a:pt x="3563" y="7220"/>
                </a:cubicBezTo>
                <a:lnTo>
                  <a:pt x="5718" y="9378"/>
                </a:lnTo>
                <a:cubicBezTo>
                  <a:pt x="5897" y="9554"/>
                  <a:pt x="6185" y="9554"/>
                  <a:pt x="6364" y="9378"/>
                </a:cubicBezTo>
                <a:lnTo>
                  <a:pt x="10243" y="5498"/>
                </a:lnTo>
                <a:cubicBezTo>
                  <a:pt x="10421" y="5320"/>
                  <a:pt x="10421" y="5030"/>
                  <a:pt x="10243" y="48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2" name="iconfont-10585-5147501">
            <a:extLst>
              <a:ext uri="{FF2B5EF4-FFF2-40B4-BE49-F238E27FC236}">
                <a16:creationId xmlns:a16="http://schemas.microsoft.com/office/drawing/2014/main" id="{9F8446E6-4E1F-44FB-B54B-8C81F531CCCB}"/>
              </a:ext>
            </a:extLst>
          </p:cNvPr>
          <p:cNvSpPr>
            <a:spLocks noChangeAspect="1"/>
          </p:cNvSpPr>
          <p:nvPr/>
        </p:nvSpPr>
        <p:spPr bwMode="auto">
          <a:xfrm>
            <a:off x="7287709" y="2202881"/>
            <a:ext cx="409394" cy="316744"/>
          </a:xfrm>
          <a:custGeom>
            <a:avLst/>
            <a:gdLst>
              <a:gd name="T0" fmla="*/ 8851 w 12288"/>
              <a:gd name="T1" fmla="*/ 2190 h 9507"/>
              <a:gd name="T2" fmla="*/ 5095 w 12288"/>
              <a:gd name="T3" fmla="*/ 299 h 9507"/>
              <a:gd name="T4" fmla="*/ 2323 w 12288"/>
              <a:gd name="T5" fmla="*/ 3463 h 9507"/>
              <a:gd name="T6" fmla="*/ 0 w 12288"/>
              <a:gd name="T7" fmla="*/ 6419 h 9507"/>
              <a:gd name="T8" fmla="*/ 3072 w 12288"/>
              <a:gd name="T9" fmla="*/ 9507 h 9507"/>
              <a:gd name="T10" fmla="*/ 8832 w 12288"/>
              <a:gd name="T11" fmla="*/ 9507 h 9507"/>
              <a:gd name="T12" fmla="*/ 12288 w 12288"/>
              <a:gd name="T13" fmla="*/ 5839 h 9507"/>
              <a:gd name="T14" fmla="*/ 8851 w 12288"/>
              <a:gd name="T15" fmla="*/ 2190 h 9507"/>
              <a:gd name="T16" fmla="*/ 7857 w 12288"/>
              <a:gd name="T17" fmla="*/ 5994 h 9507"/>
              <a:gd name="T18" fmla="*/ 7455 w 12288"/>
              <a:gd name="T19" fmla="*/ 5994 h 9507"/>
              <a:gd name="T20" fmla="*/ 7253 w 12288"/>
              <a:gd name="T21" fmla="*/ 6186 h 9507"/>
              <a:gd name="T22" fmla="*/ 7248 w 12288"/>
              <a:gd name="T23" fmla="*/ 8151 h 9507"/>
              <a:gd name="T24" fmla="*/ 6845 w 12288"/>
              <a:gd name="T25" fmla="*/ 8535 h 9507"/>
              <a:gd name="T26" fmla="*/ 5441 w 12288"/>
              <a:gd name="T27" fmla="*/ 8535 h 9507"/>
              <a:gd name="T28" fmla="*/ 5039 w 12288"/>
              <a:gd name="T29" fmla="*/ 8151 h 9507"/>
              <a:gd name="T30" fmla="*/ 5034 w 12288"/>
              <a:gd name="T31" fmla="*/ 6186 h 9507"/>
              <a:gd name="T32" fmla="*/ 4832 w 12288"/>
              <a:gd name="T33" fmla="*/ 5994 h 9507"/>
              <a:gd name="T34" fmla="*/ 4429 w 12288"/>
              <a:gd name="T35" fmla="*/ 5994 h 9507"/>
              <a:gd name="T36" fmla="*/ 4026 w 12288"/>
              <a:gd name="T37" fmla="*/ 5610 h 9507"/>
              <a:gd name="T38" fmla="*/ 4104 w 12288"/>
              <a:gd name="T39" fmla="*/ 5380 h 9507"/>
              <a:gd name="T40" fmla="*/ 5784 w 12288"/>
              <a:gd name="T41" fmla="*/ 3442 h 9507"/>
              <a:gd name="T42" fmla="*/ 6499 w 12288"/>
              <a:gd name="T43" fmla="*/ 3442 h 9507"/>
              <a:gd name="T44" fmla="*/ 8180 w 12288"/>
              <a:gd name="T45" fmla="*/ 5380 h 9507"/>
              <a:gd name="T46" fmla="*/ 8259 w 12288"/>
              <a:gd name="T47" fmla="*/ 5610 h 9507"/>
              <a:gd name="T48" fmla="*/ 7857 w 12288"/>
              <a:gd name="T49" fmla="*/ 5994 h 9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288" h="9507">
                <a:moveTo>
                  <a:pt x="8851" y="2190"/>
                </a:moveTo>
                <a:cubicBezTo>
                  <a:pt x="8176" y="777"/>
                  <a:pt x="6631" y="0"/>
                  <a:pt x="5095" y="299"/>
                </a:cubicBezTo>
                <a:cubicBezTo>
                  <a:pt x="3558" y="599"/>
                  <a:pt x="2418" y="1900"/>
                  <a:pt x="2323" y="3463"/>
                </a:cubicBezTo>
                <a:cubicBezTo>
                  <a:pt x="979" y="3847"/>
                  <a:pt x="0" y="5028"/>
                  <a:pt x="0" y="6419"/>
                </a:cubicBezTo>
                <a:cubicBezTo>
                  <a:pt x="0" y="8061"/>
                  <a:pt x="1363" y="9410"/>
                  <a:pt x="3072" y="9507"/>
                </a:cubicBezTo>
                <a:lnTo>
                  <a:pt x="8832" y="9507"/>
                </a:lnTo>
                <a:cubicBezTo>
                  <a:pt x="10732" y="9507"/>
                  <a:pt x="12288" y="7865"/>
                  <a:pt x="12288" y="5839"/>
                </a:cubicBezTo>
                <a:cubicBezTo>
                  <a:pt x="12287" y="3889"/>
                  <a:pt x="10770" y="2288"/>
                  <a:pt x="8851" y="2190"/>
                </a:cubicBezTo>
                <a:close/>
                <a:moveTo>
                  <a:pt x="7857" y="5994"/>
                </a:moveTo>
                <a:lnTo>
                  <a:pt x="7455" y="5994"/>
                </a:lnTo>
                <a:cubicBezTo>
                  <a:pt x="7347" y="5992"/>
                  <a:pt x="7257" y="6077"/>
                  <a:pt x="7253" y="6186"/>
                </a:cubicBezTo>
                <a:lnTo>
                  <a:pt x="7248" y="8151"/>
                </a:lnTo>
                <a:cubicBezTo>
                  <a:pt x="7243" y="8368"/>
                  <a:pt x="7062" y="8541"/>
                  <a:pt x="6845" y="8535"/>
                </a:cubicBezTo>
                <a:lnTo>
                  <a:pt x="5441" y="8535"/>
                </a:lnTo>
                <a:cubicBezTo>
                  <a:pt x="5223" y="8541"/>
                  <a:pt x="5043" y="8368"/>
                  <a:pt x="5039" y="8151"/>
                </a:cubicBezTo>
                <a:lnTo>
                  <a:pt x="5034" y="6186"/>
                </a:lnTo>
                <a:cubicBezTo>
                  <a:pt x="5031" y="6077"/>
                  <a:pt x="4940" y="5991"/>
                  <a:pt x="4832" y="5994"/>
                </a:cubicBezTo>
                <a:lnTo>
                  <a:pt x="4429" y="5994"/>
                </a:lnTo>
                <a:cubicBezTo>
                  <a:pt x="4212" y="5998"/>
                  <a:pt x="4032" y="5827"/>
                  <a:pt x="4026" y="5610"/>
                </a:cubicBezTo>
                <a:cubicBezTo>
                  <a:pt x="4025" y="5527"/>
                  <a:pt x="4053" y="5446"/>
                  <a:pt x="4104" y="5380"/>
                </a:cubicBezTo>
                <a:lnTo>
                  <a:pt x="5784" y="3442"/>
                </a:lnTo>
                <a:cubicBezTo>
                  <a:pt x="5986" y="3254"/>
                  <a:pt x="6298" y="3254"/>
                  <a:pt x="6499" y="3442"/>
                </a:cubicBezTo>
                <a:lnTo>
                  <a:pt x="8180" y="5380"/>
                </a:lnTo>
                <a:cubicBezTo>
                  <a:pt x="8231" y="5446"/>
                  <a:pt x="8259" y="5526"/>
                  <a:pt x="8259" y="5610"/>
                </a:cubicBezTo>
                <a:cubicBezTo>
                  <a:pt x="8254" y="5827"/>
                  <a:pt x="8074" y="5999"/>
                  <a:pt x="7857" y="59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" name="live-chat_72439">
            <a:extLst>
              <a:ext uri="{FF2B5EF4-FFF2-40B4-BE49-F238E27FC236}">
                <a16:creationId xmlns:a16="http://schemas.microsoft.com/office/drawing/2014/main" id="{3C6EB761-3955-48CC-82F3-4EF8F19E718C}"/>
              </a:ext>
            </a:extLst>
          </p:cNvPr>
          <p:cNvSpPr>
            <a:spLocks noChangeAspect="1"/>
          </p:cNvSpPr>
          <p:nvPr/>
        </p:nvSpPr>
        <p:spPr bwMode="auto">
          <a:xfrm>
            <a:off x="10152700" y="2182565"/>
            <a:ext cx="409393" cy="357377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B1B3E-2CE6-4C8A-B193-B14F9C7B1B3E}"/>
              </a:ext>
            </a:extLst>
          </p:cNvPr>
          <p:cNvSpPr txBox="1"/>
          <p:nvPr/>
        </p:nvSpPr>
        <p:spPr>
          <a:xfrm>
            <a:off x="3843172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9051DC2-C3EB-476B-BE99-D96798CAAAF8}"/>
              </a:ext>
            </a:extLst>
          </p:cNvPr>
          <p:cNvCxnSpPr>
            <a:cxnSpLocks/>
          </p:cNvCxnSpPr>
          <p:nvPr/>
        </p:nvCxnSpPr>
        <p:spPr>
          <a:xfrm>
            <a:off x="3447143" y="3161363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BCC7A7-9136-42A6-8518-3FF515B7DA9F}"/>
              </a:ext>
            </a:extLst>
          </p:cNvPr>
          <p:cNvSpPr/>
          <p:nvPr/>
        </p:nvSpPr>
        <p:spPr>
          <a:xfrm>
            <a:off x="3843172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17A6C7-DBFB-475B-8B36-D6331B08799D}"/>
              </a:ext>
            </a:extLst>
          </p:cNvPr>
          <p:cNvSpPr txBox="1"/>
          <p:nvPr/>
        </p:nvSpPr>
        <p:spPr>
          <a:xfrm>
            <a:off x="6702486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58E11B4-6156-4DFE-A746-67453D937DC1}"/>
              </a:ext>
            </a:extLst>
          </p:cNvPr>
          <p:cNvSpPr/>
          <p:nvPr/>
        </p:nvSpPr>
        <p:spPr>
          <a:xfrm>
            <a:off x="6702486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09708-93B4-467D-BC05-776B41B258CE}"/>
              </a:ext>
            </a:extLst>
          </p:cNvPr>
          <p:cNvSpPr txBox="1"/>
          <p:nvPr/>
        </p:nvSpPr>
        <p:spPr>
          <a:xfrm>
            <a:off x="9561800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FBE48F-5E3F-4E4D-B1D4-890579C69A20}"/>
              </a:ext>
            </a:extLst>
          </p:cNvPr>
          <p:cNvSpPr/>
          <p:nvPr/>
        </p:nvSpPr>
        <p:spPr>
          <a:xfrm>
            <a:off x="9561800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A1AD46-E98A-48ED-BFAB-40361FF077C2}"/>
              </a:ext>
            </a:extLst>
          </p:cNvPr>
          <p:cNvSpPr txBox="1"/>
          <p:nvPr/>
        </p:nvSpPr>
        <p:spPr>
          <a:xfrm>
            <a:off x="3281651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FC9013-B2F9-4478-8609-2259546DF0A5}"/>
              </a:ext>
            </a:extLst>
          </p:cNvPr>
          <p:cNvSpPr txBox="1"/>
          <p:nvPr/>
        </p:nvSpPr>
        <p:spPr>
          <a:xfrm>
            <a:off x="6107448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1EA047-1E17-4695-8280-E5DE0B58B0EA}"/>
              </a:ext>
            </a:extLst>
          </p:cNvPr>
          <p:cNvSpPr txBox="1"/>
          <p:nvPr/>
        </p:nvSpPr>
        <p:spPr>
          <a:xfrm>
            <a:off x="8978115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1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6AE9F2-1A22-4AD7-B33E-E910A85BE7F0}"/>
              </a:ext>
            </a:extLst>
          </p:cNvPr>
          <p:cNvGrpSpPr/>
          <p:nvPr/>
        </p:nvGrpSpPr>
        <p:grpSpPr>
          <a:xfrm>
            <a:off x="5083469" y="972711"/>
            <a:ext cx="4767542" cy="4508927"/>
            <a:chOff x="5083469" y="972711"/>
            <a:chExt cx="4767542" cy="45089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52E247-1EB7-4F62-BD93-9A9D57021021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8262389-F819-434E-957D-10B0831D5C6E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9394C0-FB36-46C8-A104-A2B924C4954A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1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B4ED5F7-0DDA-4BC4-93A6-389DAB23FB29}"/>
              </a:ext>
            </a:extLst>
          </p:cNvPr>
          <p:cNvSpPr/>
          <p:nvPr/>
        </p:nvSpPr>
        <p:spPr>
          <a:xfrm>
            <a:off x="3196255" y="1092174"/>
            <a:ext cx="4130810" cy="4629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3EE5D38-1124-499E-A78F-99F468CC2B6A}"/>
              </a:ext>
            </a:extLst>
          </p:cNvPr>
          <p:cNvSpPr/>
          <p:nvPr/>
        </p:nvSpPr>
        <p:spPr>
          <a:xfrm>
            <a:off x="7784670" y="1092174"/>
            <a:ext cx="4130810" cy="4629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3BA1B4-2D5A-48AF-BE7F-271B9CD25E47}"/>
              </a:ext>
            </a:extLst>
          </p:cNvPr>
          <p:cNvSpPr txBox="1"/>
          <p:nvPr/>
        </p:nvSpPr>
        <p:spPr>
          <a:xfrm>
            <a:off x="3137256" y="6117056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035BA0-CF23-4113-8C86-3B2557884C07}"/>
              </a:ext>
            </a:extLst>
          </p:cNvPr>
          <p:cNvSpPr txBox="1"/>
          <p:nvPr/>
        </p:nvSpPr>
        <p:spPr>
          <a:xfrm>
            <a:off x="3241275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DCB1F3-2B68-4E2C-AE9C-0D3F4E7AA402}"/>
              </a:ext>
            </a:extLst>
          </p:cNvPr>
          <p:cNvCxnSpPr/>
          <p:nvPr/>
        </p:nvCxnSpPr>
        <p:spPr>
          <a:xfrm flipH="1">
            <a:off x="3187775" y="6089892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EC51098-B738-473D-8982-CEA83650872E}"/>
              </a:ext>
            </a:extLst>
          </p:cNvPr>
          <p:cNvSpPr txBox="1"/>
          <p:nvPr/>
        </p:nvSpPr>
        <p:spPr>
          <a:xfrm>
            <a:off x="7902667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iconfont-1016-791883">
            <a:extLst>
              <a:ext uri="{FF2B5EF4-FFF2-40B4-BE49-F238E27FC236}">
                <a16:creationId xmlns:a16="http://schemas.microsoft.com/office/drawing/2014/main" id="{EEF285B3-6133-4BBB-AB5B-8AD51A267467}"/>
              </a:ext>
            </a:extLst>
          </p:cNvPr>
          <p:cNvSpPr>
            <a:spLocks noChangeAspect="1"/>
          </p:cNvSpPr>
          <p:nvPr/>
        </p:nvSpPr>
        <p:spPr bwMode="auto">
          <a:xfrm>
            <a:off x="4978706" y="1396811"/>
            <a:ext cx="446426" cy="405872"/>
          </a:xfrm>
          <a:custGeom>
            <a:avLst/>
            <a:gdLst>
              <a:gd name="T0" fmla="*/ 14080 w 14080"/>
              <a:gd name="T1" fmla="*/ 5312 h 12800"/>
              <a:gd name="T2" fmla="*/ 12320 w 14080"/>
              <a:gd name="T3" fmla="*/ 7072 h 12800"/>
              <a:gd name="T4" fmla="*/ 10560 w 14080"/>
              <a:gd name="T5" fmla="*/ 5312 h 12800"/>
              <a:gd name="T6" fmla="*/ 10560 w 14080"/>
              <a:gd name="T7" fmla="*/ 5312 h 12800"/>
              <a:gd name="T8" fmla="*/ 10560 w 14080"/>
              <a:gd name="T9" fmla="*/ 5312 h 12800"/>
              <a:gd name="T10" fmla="*/ 10560 w 14080"/>
              <a:gd name="T11" fmla="*/ 5312 h 12800"/>
              <a:gd name="T12" fmla="*/ 8800 w 14080"/>
              <a:gd name="T13" fmla="*/ 7072 h 12800"/>
              <a:gd name="T14" fmla="*/ 7040 w 14080"/>
              <a:gd name="T15" fmla="*/ 5312 h 12800"/>
              <a:gd name="T16" fmla="*/ 7040 w 14080"/>
              <a:gd name="T17" fmla="*/ 5312 h 12800"/>
              <a:gd name="T18" fmla="*/ 7040 w 14080"/>
              <a:gd name="T19" fmla="*/ 5312 h 12800"/>
              <a:gd name="T20" fmla="*/ 7040 w 14080"/>
              <a:gd name="T21" fmla="*/ 5312 h 12800"/>
              <a:gd name="T22" fmla="*/ 7040 w 14080"/>
              <a:gd name="T23" fmla="*/ 5312 h 12800"/>
              <a:gd name="T24" fmla="*/ 5280 w 14080"/>
              <a:gd name="T25" fmla="*/ 7072 h 12800"/>
              <a:gd name="T26" fmla="*/ 3520 w 14080"/>
              <a:gd name="T27" fmla="*/ 5312 h 12800"/>
              <a:gd name="T28" fmla="*/ 3520 w 14080"/>
              <a:gd name="T29" fmla="*/ 5312 h 12800"/>
              <a:gd name="T30" fmla="*/ 3520 w 14080"/>
              <a:gd name="T31" fmla="*/ 5312 h 12800"/>
              <a:gd name="T32" fmla="*/ 3520 w 14080"/>
              <a:gd name="T33" fmla="*/ 5312 h 12800"/>
              <a:gd name="T34" fmla="*/ 3520 w 14080"/>
              <a:gd name="T35" fmla="*/ 5312 h 12800"/>
              <a:gd name="T36" fmla="*/ 1760 w 14080"/>
              <a:gd name="T37" fmla="*/ 7072 h 12800"/>
              <a:gd name="T38" fmla="*/ 0 w 14080"/>
              <a:gd name="T39" fmla="*/ 5312 h 12800"/>
              <a:gd name="T40" fmla="*/ 0 w 14080"/>
              <a:gd name="T41" fmla="*/ 5312 h 12800"/>
              <a:gd name="T42" fmla="*/ 0 w 14080"/>
              <a:gd name="T43" fmla="*/ 5312 h 12800"/>
              <a:gd name="T44" fmla="*/ 0 w 14080"/>
              <a:gd name="T45" fmla="*/ 5312 h 12800"/>
              <a:gd name="T46" fmla="*/ 1248 w 14080"/>
              <a:gd name="T47" fmla="*/ 1984 h 12800"/>
              <a:gd name="T48" fmla="*/ 12864 w 14080"/>
              <a:gd name="T49" fmla="*/ 1984 h 12800"/>
              <a:gd name="T50" fmla="*/ 14080 w 14080"/>
              <a:gd name="T51" fmla="*/ 5312 h 12800"/>
              <a:gd name="T52" fmla="*/ 14080 w 14080"/>
              <a:gd name="T53" fmla="*/ 5312 h 12800"/>
              <a:gd name="T54" fmla="*/ 11872 w 14080"/>
              <a:gd name="T55" fmla="*/ 1312 h 12800"/>
              <a:gd name="T56" fmla="*/ 2208 w 14080"/>
              <a:gd name="T57" fmla="*/ 1312 h 12800"/>
              <a:gd name="T58" fmla="*/ 1536 w 14080"/>
              <a:gd name="T59" fmla="*/ 640 h 12800"/>
              <a:gd name="T60" fmla="*/ 2208 w 14080"/>
              <a:gd name="T61" fmla="*/ 0 h 12800"/>
              <a:gd name="T62" fmla="*/ 11872 w 14080"/>
              <a:gd name="T63" fmla="*/ 0 h 12800"/>
              <a:gd name="T64" fmla="*/ 12544 w 14080"/>
              <a:gd name="T65" fmla="*/ 672 h 12800"/>
              <a:gd name="T66" fmla="*/ 11872 w 14080"/>
              <a:gd name="T67" fmla="*/ 1312 h 12800"/>
              <a:gd name="T68" fmla="*/ 1984 w 14080"/>
              <a:gd name="T69" fmla="*/ 7712 h 12800"/>
              <a:gd name="T70" fmla="*/ 1984 w 14080"/>
              <a:gd name="T71" fmla="*/ 7712 h 12800"/>
              <a:gd name="T72" fmla="*/ 2176 w 14080"/>
              <a:gd name="T73" fmla="*/ 7680 h 12800"/>
              <a:gd name="T74" fmla="*/ 2208 w 14080"/>
              <a:gd name="T75" fmla="*/ 7680 h 12800"/>
              <a:gd name="T76" fmla="*/ 2304 w 14080"/>
              <a:gd name="T77" fmla="*/ 7648 h 12800"/>
              <a:gd name="T78" fmla="*/ 2656 w 14080"/>
              <a:gd name="T79" fmla="*/ 7552 h 12800"/>
              <a:gd name="T80" fmla="*/ 2656 w 14080"/>
              <a:gd name="T81" fmla="*/ 7552 h 12800"/>
              <a:gd name="T82" fmla="*/ 2656 w 14080"/>
              <a:gd name="T83" fmla="*/ 7552 h 12800"/>
              <a:gd name="T84" fmla="*/ 2656 w 14080"/>
              <a:gd name="T85" fmla="*/ 10816 h 12800"/>
              <a:gd name="T86" fmla="*/ 11456 w 14080"/>
              <a:gd name="T87" fmla="*/ 10816 h 12800"/>
              <a:gd name="T88" fmla="*/ 11456 w 14080"/>
              <a:gd name="T89" fmla="*/ 7552 h 12800"/>
              <a:gd name="T90" fmla="*/ 11456 w 14080"/>
              <a:gd name="T91" fmla="*/ 7552 h 12800"/>
              <a:gd name="T92" fmla="*/ 11456 w 14080"/>
              <a:gd name="T93" fmla="*/ 7552 h 12800"/>
              <a:gd name="T94" fmla="*/ 11808 w 14080"/>
              <a:gd name="T95" fmla="*/ 7648 h 12800"/>
              <a:gd name="T96" fmla="*/ 11904 w 14080"/>
              <a:gd name="T97" fmla="*/ 7680 h 12800"/>
              <a:gd name="T98" fmla="*/ 11936 w 14080"/>
              <a:gd name="T99" fmla="*/ 7680 h 12800"/>
              <a:gd name="T100" fmla="*/ 12128 w 14080"/>
              <a:gd name="T101" fmla="*/ 7712 h 12800"/>
              <a:gd name="T102" fmla="*/ 12128 w 14080"/>
              <a:gd name="T103" fmla="*/ 7712 h 12800"/>
              <a:gd name="T104" fmla="*/ 12352 w 14080"/>
              <a:gd name="T105" fmla="*/ 7712 h 12800"/>
              <a:gd name="T106" fmla="*/ 12800 w 14080"/>
              <a:gd name="T107" fmla="*/ 7680 h 12800"/>
              <a:gd name="T108" fmla="*/ 12800 w 14080"/>
              <a:gd name="T109" fmla="*/ 12128 h 12800"/>
              <a:gd name="T110" fmla="*/ 12128 w 14080"/>
              <a:gd name="T111" fmla="*/ 12800 h 12800"/>
              <a:gd name="T112" fmla="*/ 1984 w 14080"/>
              <a:gd name="T113" fmla="*/ 12800 h 12800"/>
              <a:gd name="T114" fmla="*/ 1312 w 14080"/>
              <a:gd name="T115" fmla="*/ 12128 h 12800"/>
              <a:gd name="T116" fmla="*/ 1312 w 14080"/>
              <a:gd name="T117" fmla="*/ 7680 h 12800"/>
              <a:gd name="T118" fmla="*/ 1760 w 14080"/>
              <a:gd name="T119" fmla="*/ 7712 h 12800"/>
              <a:gd name="T120" fmla="*/ 1984 w 14080"/>
              <a:gd name="T121" fmla="*/ 7712 h 12800"/>
              <a:gd name="T122" fmla="*/ 1984 w 14080"/>
              <a:gd name="T123" fmla="*/ 771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80" h="12800">
                <a:moveTo>
                  <a:pt x="14080" y="5312"/>
                </a:moveTo>
                <a:cubicBezTo>
                  <a:pt x="14080" y="6272"/>
                  <a:pt x="13280" y="7072"/>
                  <a:pt x="12320" y="7072"/>
                </a:cubicBezTo>
                <a:cubicBezTo>
                  <a:pt x="11360" y="7072"/>
                  <a:pt x="10560" y="6272"/>
                  <a:pt x="10560" y="5312"/>
                </a:cubicBezTo>
                <a:lnTo>
                  <a:pt x="10560" y="5312"/>
                </a:lnTo>
                <a:lnTo>
                  <a:pt x="10560" y="5312"/>
                </a:lnTo>
                <a:lnTo>
                  <a:pt x="10560" y="5312"/>
                </a:lnTo>
                <a:cubicBezTo>
                  <a:pt x="10560" y="6272"/>
                  <a:pt x="9760" y="7072"/>
                  <a:pt x="8800" y="7072"/>
                </a:cubicBezTo>
                <a:cubicBezTo>
                  <a:pt x="7840" y="7072"/>
                  <a:pt x="7040" y="6272"/>
                  <a:pt x="7040" y="5312"/>
                </a:cubicBez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cubicBezTo>
                  <a:pt x="7040" y="6272"/>
                  <a:pt x="6240" y="7072"/>
                  <a:pt x="5280" y="7072"/>
                </a:cubicBezTo>
                <a:cubicBezTo>
                  <a:pt x="4320" y="7072"/>
                  <a:pt x="3520" y="6272"/>
                  <a:pt x="3520" y="5312"/>
                </a:cubicBez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cubicBezTo>
                  <a:pt x="3520" y="6272"/>
                  <a:pt x="2720" y="7072"/>
                  <a:pt x="1760" y="7072"/>
                </a:cubicBezTo>
                <a:cubicBezTo>
                  <a:pt x="800" y="7072"/>
                  <a:pt x="0" y="6272"/>
                  <a:pt x="0" y="5312"/>
                </a:cubicBezTo>
                <a:lnTo>
                  <a:pt x="0" y="5312"/>
                </a:lnTo>
                <a:lnTo>
                  <a:pt x="0" y="5312"/>
                </a:lnTo>
                <a:lnTo>
                  <a:pt x="0" y="5312"/>
                </a:lnTo>
                <a:lnTo>
                  <a:pt x="1248" y="1984"/>
                </a:lnTo>
                <a:lnTo>
                  <a:pt x="12864" y="1984"/>
                </a:lnTo>
                <a:lnTo>
                  <a:pt x="14080" y="5312"/>
                </a:lnTo>
                <a:lnTo>
                  <a:pt x="14080" y="5312"/>
                </a:lnTo>
                <a:close/>
                <a:moveTo>
                  <a:pt x="11872" y="1312"/>
                </a:moveTo>
                <a:lnTo>
                  <a:pt x="2208" y="1312"/>
                </a:lnTo>
                <a:cubicBezTo>
                  <a:pt x="1856" y="1312"/>
                  <a:pt x="1536" y="1024"/>
                  <a:pt x="1536" y="640"/>
                </a:cubicBezTo>
                <a:cubicBezTo>
                  <a:pt x="1536" y="288"/>
                  <a:pt x="1824" y="0"/>
                  <a:pt x="2208" y="0"/>
                </a:cubicBezTo>
                <a:lnTo>
                  <a:pt x="11872" y="0"/>
                </a:lnTo>
                <a:cubicBezTo>
                  <a:pt x="12224" y="0"/>
                  <a:pt x="12544" y="288"/>
                  <a:pt x="12544" y="672"/>
                </a:cubicBezTo>
                <a:cubicBezTo>
                  <a:pt x="12544" y="1024"/>
                  <a:pt x="12256" y="1312"/>
                  <a:pt x="11872" y="1312"/>
                </a:cubicBezTo>
                <a:close/>
                <a:moveTo>
                  <a:pt x="1984" y="7712"/>
                </a:moveTo>
                <a:lnTo>
                  <a:pt x="1984" y="7712"/>
                </a:lnTo>
                <a:cubicBezTo>
                  <a:pt x="2048" y="7712"/>
                  <a:pt x="2112" y="7712"/>
                  <a:pt x="2176" y="7680"/>
                </a:cubicBezTo>
                <a:lnTo>
                  <a:pt x="2208" y="7680"/>
                </a:lnTo>
                <a:cubicBezTo>
                  <a:pt x="2240" y="7680"/>
                  <a:pt x="2272" y="7680"/>
                  <a:pt x="2304" y="7648"/>
                </a:cubicBezTo>
                <a:cubicBezTo>
                  <a:pt x="2432" y="7616"/>
                  <a:pt x="2528" y="7584"/>
                  <a:pt x="2656" y="7552"/>
                </a:cubicBezTo>
                <a:lnTo>
                  <a:pt x="2656" y="7552"/>
                </a:lnTo>
                <a:lnTo>
                  <a:pt x="2656" y="7552"/>
                </a:lnTo>
                <a:lnTo>
                  <a:pt x="2656" y="10816"/>
                </a:lnTo>
                <a:lnTo>
                  <a:pt x="11456" y="10816"/>
                </a:lnTo>
                <a:lnTo>
                  <a:pt x="11456" y="7552"/>
                </a:lnTo>
                <a:lnTo>
                  <a:pt x="11456" y="7552"/>
                </a:lnTo>
                <a:lnTo>
                  <a:pt x="11456" y="7552"/>
                </a:lnTo>
                <a:cubicBezTo>
                  <a:pt x="11584" y="7584"/>
                  <a:pt x="11680" y="7616"/>
                  <a:pt x="11808" y="7648"/>
                </a:cubicBezTo>
                <a:cubicBezTo>
                  <a:pt x="11840" y="7648"/>
                  <a:pt x="11872" y="7648"/>
                  <a:pt x="11904" y="7680"/>
                </a:cubicBezTo>
                <a:lnTo>
                  <a:pt x="11936" y="7680"/>
                </a:lnTo>
                <a:cubicBezTo>
                  <a:pt x="12000" y="7680"/>
                  <a:pt x="12064" y="7712"/>
                  <a:pt x="12128" y="7712"/>
                </a:cubicBezTo>
                <a:lnTo>
                  <a:pt x="12128" y="7712"/>
                </a:lnTo>
                <a:lnTo>
                  <a:pt x="12352" y="7712"/>
                </a:lnTo>
                <a:cubicBezTo>
                  <a:pt x="12512" y="7712"/>
                  <a:pt x="12640" y="7712"/>
                  <a:pt x="12800" y="7680"/>
                </a:cubicBezTo>
                <a:lnTo>
                  <a:pt x="12800" y="12128"/>
                </a:lnTo>
                <a:cubicBezTo>
                  <a:pt x="12800" y="12480"/>
                  <a:pt x="12512" y="12800"/>
                  <a:pt x="12128" y="12800"/>
                </a:cubicBezTo>
                <a:lnTo>
                  <a:pt x="1984" y="12800"/>
                </a:lnTo>
                <a:cubicBezTo>
                  <a:pt x="1632" y="12800"/>
                  <a:pt x="1312" y="12512"/>
                  <a:pt x="1312" y="12128"/>
                </a:cubicBezTo>
                <a:lnTo>
                  <a:pt x="1312" y="7680"/>
                </a:lnTo>
                <a:cubicBezTo>
                  <a:pt x="1440" y="7712"/>
                  <a:pt x="1600" y="7712"/>
                  <a:pt x="1760" y="7712"/>
                </a:cubicBezTo>
                <a:lnTo>
                  <a:pt x="1984" y="7712"/>
                </a:lnTo>
                <a:close/>
                <a:moveTo>
                  <a:pt x="1984" y="771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iconfont-1027-797105">
            <a:extLst>
              <a:ext uri="{FF2B5EF4-FFF2-40B4-BE49-F238E27FC236}">
                <a16:creationId xmlns:a16="http://schemas.microsoft.com/office/drawing/2014/main" id="{9C320C63-4B35-4608-9EF0-CD1FC1DA1659}"/>
              </a:ext>
            </a:extLst>
          </p:cNvPr>
          <p:cNvSpPr>
            <a:spLocks noChangeAspect="1"/>
          </p:cNvSpPr>
          <p:nvPr/>
        </p:nvSpPr>
        <p:spPr bwMode="auto">
          <a:xfrm>
            <a:off x="9626861" y="1412240"/>
            <a:ext cx="446427" cy="357224"/>
          </a:xfrm>
          <a:custGeom>
            <a:avLst/>
            <a:gdLst>
              <a:gd name="T0" fmla="*/ 10893 w 11166"/>
              <a:gd name="T1" fmla="*/ 274 h 8934"/>
              <a:gd name="T2" fmla="*/ 931 w 11166"/>
              <a:gd name="T3" fmla="*/ 0 h 8934"/>
              <a:gd name="T4" fmla="*/ 0 w 11166"/>
              <a:gd name="T5" fmla="*/ 931 h 8934"/>
              <a:gd name="T6" fmla="*/ 274 w 11166"/>
              <a:gd name="T7" fmla="*/ 8660 h 8934"/>
              <a:gd name="T8" fmla="*/ 10236 w 11166"/>
              <a:gd name="T9" fmla="*/ 8934 h 8934"/>
              <a:gd name="T10" fmla="*/ 11166 w 11166"/>
              <a:gd name="T11" fmla="*/ 8003 h 8934"/>
              <a:gd name="T12" fmla="*/ 1057 w 11166"/>
              <a:gd name="T13" fmla="*/ 4202 h 8934"/>
              <a:gd name="T14" fmla="*/ 1911 w 11166"/>
              <a:gd name="T15" fmla="*/ 4165 h 8934"/>
              <a:gd name="T16" fmla="*/ 2312 w 11166"/>
              <a:gd name="T17" fmla="*/ 3872 h 8934"/>
              <a:gd name="T18" fmla="*/ 2723 w 11166"/>
              <a:gd name="T19" fmla="*/ 3405 h 8934"/>
              <a:gd name="T20" fmla="*/ 3265 w 11166"/>
              <a:gd name="T21" fmla="*/ 2980 h 8934"/>
              <a:gd name="T22" fmla="*/ 3907 w 11166"/>
              <a:gd name="T23" fmla="*/ 4344 h 8934"/>
              <a:gd name="T24" fmla="*/ 4681 w 11166"/>
              <a:gd name="T25" fmla="*/ 2112 h 8934"/>
              <a:gd name="T26" fmla="*/ 5011 w 11166"/>
              <a:gd name="T27" fmla="*/ 1149 h 8934"/>
              <a:gd name="T28" fmla="*/ 5219 w 11166"/>
              <a:gd name="T29" fmla="*/ 677 h 8934"/>
              <a:gd name="T30" fmla="*/ 5681 w 11166"/>
              <a:gd name="T31" fmla="*/ 649 h 8934"/>
              <a:gd name="T32" fmla="*/ 5889 w 11166"/>
              <a:gd name="T33" fmla="*/ 1239 h 8934"/>
              <a:gd name="T34" fmla="*/ 6063 w 11166"/>
              <a:gd name="T35" fmla="*/ 2669 h 8934"/>
              <a:gd name="T36" fmla="*/ 6455 w 11166"/>
              <a:gd name="T37" fmla="*/ 6005 h 8934"/>
              <a:gd name="T38" fmla="*/ 6969 w 11166"/>
              <a:gd name="T39" fmla="*/ 4301 h 8934"/>
              <a:gd name="T40" fmla="*/ 7201 w 11166"/>
              <a:gd name="T41" fmla="*/ 3551 h 8934"/>
              <a:gd name="T42" fmla="*/ 7371 w 11166"/>
              <a:gd name="T43" fmla="*/ 3155 h 8934"/>
              <a:gd name="T44" fmla="*/ 7875 w 11166"/>
              <a:gd name="T45" fmla="*/ 3112 h 8934"/>
              <a:gd name="T46" fmla="*/ 7965 w 11166"/>
              <a:gd name="T47" fmla="*/ 3532 h 8934"/>
              <a:gd name="T48" fmla="*/ 8295 w 11166"/>
              <a:gd name="T49" fmla="*/ 4523 h 8934"/>
              <a:gd name="T50" fmla="*/ 8418 w 11166"/>
              <a:gd name="T51" fmla="*/ 4287 h 8934"/>
              <a:gd name="T52" fmla="*/ 9003 w 11166"/>
              <a:gd name="T53" fmla="*/ 4032 h 8934"/>
              <a:gd name="T54" fmla="*/ 9419 w 11166"/>
              <a:gd name="T55" fmla="*/ 4042 h 8934"/>
              <a:gd name="T56" fmla="*/ 9645 w 11166"/>
              <a:gd name="T57" fmla="*/ 4759 h 8934"/>
              <a:gd name="T58" fmla="*/ 9286 w 11166"/>
              <a:gd name="T59" fmla="*/ 4769 h 8934"/>
              <a:gd name="T60" fmla="*/ 8881 w 11166"/>
              <a:gd name="T61" fmla="*/ 4995 h 8934"/>
              <a:gd name="T62" fmla="*/ 8579 w 11166"/>
              <a:gd name="T63" fmla="*/ 5731 h 8934"/>
              <a:gd name="T64" fmla="*/ 8281 w 11166"/>
              <a:gd name="T65" fmla="*/ 5915 h 8934"/>
              <a:gd name="T66" fmla="*/ 8003 w 11166"/>
              <a:gd name="T67" fmla="*/ 5750 h 8934"/>
              <a:gd name="T68" fmla="*/ 7776 w 11166"/>
              <a:gd name="T69" fmla="*/ 5184 h 8934"/>
              <a:gd name="T70" fmla="*/ 7163 w 11166"/>
              <a:gd name="T71" fmla="*/ 6203 h 8934"/>
              <a:gd name="T72" fmla="*/ 6837 w 11166"/>
              <a:gd name="T73" fmla="*/ 7265 h 8934"/>
              <a:gd name="T74" fmla="*/ 6663 w 11166"/>
              <a:gd name="T75" fmla="*/ 7874 h 8934"/>
              <a:gd name="T76" fmla="*/ 6163 w 11166"/>
              <a:gd name="T77" fmla="*/ 8355 h 8934"/>
              <a:gd name="T78" fmla="*/ 5776 w 11166"/>
              <a:gd name="T79" fmla="*/ 7836 h 8934"/>
              <a:gd name="T80" fmla="*/ 5691 w 11166"/>
              <a:gd name="T81" fmla="*/ 6921 h 8934"/>
              <a:gd name="T82" fmla="*/ 5521 w 11166"/>
              <a:gd name="T83" fmla="*/ 5137 h 8934"/>
              <a:gd name="T84" fmla="*/ 4804 w 11166"/>
              <a:gd name="T85" fmla="*/ 4013 h 8934"/>
              <a:gd name="T86" fmla="*/ 4468 w 11166"/>
              <a:gd name="T87" fmla="*/ 4995 h 8934"/>
              <a:gd name="T88" fmla="*/ 4294 w 11166"/>
              <a:gd name="T89" fmla="*/ 5514 h 8934"/>
              <a:gd name="T90" fmla="*/ 3916 w 11166"/>
              <a:gd name="T91" fmla="*/ 5835 h 8934"/>
              <a:gd name="T92" fmla="*/ 3529 w 11166"/>
              <a:gd name="T93" fmla="*/ 5448 h 8934"/>
              <a:gd name="T94" fmla="*/ 3265 w 11166"/>
              <a:gd name="T95" fmla="*/ 4712 h 8934"/>
              <a:gd name="T96" fmla="*/ 2907 w 11166"/>
              <a:gd name="T97" fmla="*/ 4297 h 8934"/>
              <a:gd name="T98" fmla="*/ 2614 w 11166"/>
              <a:gd name="T99" fmla="*/ 4636 h 8934"/>
              <a:gd name="T100" fmla="*/ 2019 w 11166"/>
              <a:gd name="T101" fmla="*/ 4929 h 8934"/>
              <a:gd name="T102" fmla="*/ 1453 w 11166"/>
              <a:gd name="T103" fmla="*/ 4929 h 8934"/>
              <a:gd name="T104" fmla="*/ 1057 w 11166"/>
              <a:gd name="T105" fmla="*/ 4202 h 8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66" h="8934">
                <a:moveTo>
                  <a:pt x="11166" y="931"/>
                </a:moveTo>
                <a:cubicBezTo>
                  <a:pt x="11166" y="675"/>
                  <a:pt x="11074" y="454"/>
                  <a:pt x="10893" y="274"/>
                </a:cubicBezTo>
                <a:cubicBezTo>
                  <a:pt x="10713" y="93"/>
                  <a:pt x="10492" y="0"/>
                  <a:pt x="10236" y="0"/>
                </a:cubicBezTo>
                <a:lnTo>
                  <a:pt x="931" y="0"/>
                </a:lnTo>
                <a:cubicBezTo>
                  <a:pt x="675" y="0"/>
                  <a:pt x="454" y="93"/>
                  <a:pt x="274" y="274"/>
                </a:cubicBezTo>
                <a:cubicBezTo>
                  <a:pt x="93" y="454"/>
                  <a:pt x="0" y="675"/>
                  <a:pt x="0" y="931"/>
                </a:cubicBezTo>
                <a:lnTo>
                  <a:pt x="0" y="8003"/>
                </a:lnTo>
                <a:cubicBezTo>
                  <a:pt x="0" y="8259"/>
                  <a:pt x="93" y="8480"/>
                  <a:pt x="274" y="8660"/>
                </a:cubicBezTo>
                <a:cubicBezTo>
                  <a:pt x="454" y="8840"/>
                  <a:pt x="675" y="8934"/>
                  <a:pt x="931" y="8934"/>
                </a:cubicBezTo>
                <a:lnTo>
                  <a:pt x="10236" y="8934"/>
                </a:lnTo>
                <a:cubicBezTo>
                  <a:pt x="10492" y="8934"/>
                  <a:pt x="10713" y="8840"/>
                  <a:pt x="10893" y="8660"/>
                </a:cubicBezTo>
                <a:cubicBezTo>
                  <a:pt x="11074" y="8480"/>
                  <a:pt x="11166" y="8259"/>
                  <a:pt x="11166" y="8003"/>
                </a:cubicBezTo>
                <a:lnTo>
                  <a:pt x="11166" y="931"/>
                </a:lnTo>
                <a:close/>
                <a:moveTo>
                  <a:pt x="1057" y="4202"/>
                </a:moveTo>
                <a:lnTo>
                  <a:pt x="1576" y="4202"/>
                </a:lnTo>
                <a:cubicBezTo>
                  <a:pt x="1714" y="4202"/>
                  <a:pt x="1826" y="4190"/>
                  <a:pt x="1911" y="4165"/>
                </a:cubicBezTo>
                <a:cubicBezTo>
                  <a:pt x="1996" y="4139"/>
                  <a:pt x="2079" y="4092"/>
                  <a:pt x="2161" y="4023"/>
                </a:cubicBezTo>
                <a:lnTo>
                  <a:pt x="2312" y="3872"/>
                </a:lnTo>
                <a:cubicBezTo>
                  <a:pt x="2375" y="3809"/>
                  <a:pt x="2441" y="3737"/>
                  <a:pt x="2510" y="3655"/>
                </a:cubicBezTo>
                <a:cubicBezTo>
                  <a:pt x="2579" y="3573"/>
                  <a:pt x="2650" y="3490"/>
                  <a:pt x="2723" y="3405"/>
                </a:cubicBezTo>
                <a:cubicBezTo>
                  <a:pt x="2795" y="3320"/>
                  <a:pt x="2863" y="3240"/>
                  <a:pt x="2925" y="3164"/>
                </a:cubicBezTo>
                <a:cubicBezTo>
                  <a:pt x="3051" y="3007"/>
                  <a:pt x="3164" y="2945"/>
                  <a:pt x="3265" y="2980"/>
                </a:cubicBezTo>
                <a:cubicBezTo>
                  <a:pt x="3366" y="3015"/>
                  <a:pt x="3441" y="3089"/>
                  <a:pt x="3492" y="3202"/>
                </a:cubicBezTo>
                <a:lnTo>
                  <a:pt x="3907" y="4344"/>
                </a:lnTo>
                <a:cubicBezTo>
                  <a:pt x="4121" y="3746"/>
                  <a:pt x="4310" y="3205"/>
                  <a:pt x="4473" y="2721"/>
                </a:cubicBezTo>
                <a:cubicBezTo>
                  <a:pt x="4542" y="2513"/>
                  <a:pt x="4612" y="2310"/>
                  <a:pt x="4681" y="2112"/>
                </a:cubicBezTo>
                <a:cubicBezTo>
                  <a:pt x="4750" y="1913"/>
                  <a:pt x="4813" y="1731"/>
                  <a:pt x="4870" y="1564"/>
                </a:cubicBezTo>
                <a:cubicBezTo>
                  <a:pt x="4926" y="1398"/>
                  <a:pt x="4973" y="1259"/>
                  <a:pt x="5011" y="1149"/>
                </a:cubicBezTo>
                <a:cubicBezTo>
                  <a:pt x="5049" y="1039"/>
                  <a:pt x="5071" y="968"/>
                  <a:pt x="5077" y="937"/>
                </a:cubicBezTo>
                <a:cubicBezTo>
                  <a:pt x="5109" y="830"/>
                  <a:pt x="5156" y="743"/>
                  <a:pt x="5219" y="677"/>
                </a:cubicBezTo>
                <a:cubicBezTo>
                  <a:pt x="5282" y="611"/>
                  <a:pt x="5351" y="578"/>
                  <a:pt x="5426" y="578"/>
                </a:cubicBezTo>
                <a:cubicBezTo>
                  <a:pt x="5508" y="578"/>
                  <a:pt x="5593" y="602"/>
                  <a:pt x="5681" y="649"/>
                </a:cubicBezTo>
                <a:cubicBezTo>
                  <a:pt x="5769" y="696"/>
                  <a:pt x="5826" y="792"/>
                  <a:pt x="5851" y="937"/>
                </a:cubicBezTo>
                <a:cubicBezTo>
                  <a:pt x="5858" y="975"/>
                  <a:pt x="5870" y="1075"/>
                  <a:pt x="5889" y="1239"/>
                </a:cubicBezTo>
                <a:cubicBezTo>
                  <a:pt x="5908" y="1402"/>
                  <a:pt x="5933" y="1607"/>
                  <a:pt x="5964" y="1852"/>
                </a:cubicBezTo>
                <a:cubicBezTo>
                  <a:pt x="5996" y="2098"/>
                  <a:pt x="6029" y="2370"/>
                  <a:pt x="6063" y="2669"/>
                </a:cubicBezTo>
                <a:cubicBezTo>
                  <a:pt x="6098" y="2967"/>
                  <a:pt x="6134" y="3271"/>
                  <a:pt x="6172" y="3579"/>
                </a:cubicBezTo>
                <a:cubicBezTo>
                  <a:pt x="6254" y="4303"/>
                  <a:pt x="6348" y="5111"/>
                  <a:pt x="6455" y="6005"/>
                </a:cubicBezTo>
                <a:cubicBezTo>
                  <a:pt x="6594" y="5552"/>
                  <a:pt x="6719" y="5140"/>
                  <a:pt x="6833" y="4769"/>
                </a:cubicBezTo>
                <a:cubicBezTo>
                  <a:pt x="6877" y="4611"/>
                  <a:pt x="6922" y="4455"/>
                  <a:pt x="6969" y="4301"/>
                </a:cubicBezTo>
                <a:cubicBezTo>
                  <a:pt x="7017" y="4147"/>
                  <a:pt x="7061" y="4006"/>
                  <a:pt x="7102" y="3877"/>
                </a:cubicBezTo>
                <a:cubicBezTo>
                  <a:pt x="7142" y="3748"/>
                  <a:pt x="7176" y="3639"/>
                  <a:pt x="7201" y="3551"/>
                </a:cubicBezTo>
                <a:cubicBezTo>
                  <a:pt x="7226" y="3463"/>
                  <a:pt x="7245" y="3406"/>
                  <a:pt x="7257" y="3381"/>
                </a:cubicBezTo>
                <a:cubicBezTo>
                  <a:pt x="7289" y="3281"/>
                  <a:pt x="7327" y="3205"/>
                  <a:pt x="7371" y="3155"/>
                </a:cubicBezTo>
                <a:cubicBezTo>
                  <a:pt x="7415" y="3104"/>
                  <a:pt x="7474" y="3070"/>
                  <a:pt x="7550" y="3051"/>
                </a:cubicBezTo>
                <a:cubicBezTo>
                  <a:pt x="7695" y="3013"/>
                  <a:pt x="7803" y="3033"/>
                  <a:pt x="7875" y="3112"/>
                </a:cubicBezTo>
                <a:cubicBezTo>
                  <a:pt x="7948" y="3191"/>
                  <a:pt x="7984" y="3271"/>
                  <a:pt x="7984" y="3353"/>
                </a:cubicBezTo>
                <a:cubicBezTo>
                  <a:pt x="7984" y="3422"/>
                  <a:pt x="7978" y="3482"/>
                  <a:pt x="7965" y="3532"/>
                </a:cubicBezTo>
                <a:cubicBezTo>
                  <a:pt x="7959" y="3557"/>
                  <a:pt x="7956" y="3579"/>
                  <a:pt x="7956" y="3598"/>
                </a:cubicBezTo>
                <a:lnTo>
                  <a:pt x="8295" y="4523"/>
                </a:lnTo>
                <a:cubicBezTo>
                  <a:pt x="8302" y="4517"/>
                  <a:pt x="8311" y="4504"/>
                  <a:pt x="8324" y="4485"/>
                </a:cubicBezTo>
                <a:cubicBezTo>
                  <a:pt x="8343" y="4454"/>
                  <a:pt x="8374" y="4388"/>
                  <a:pt x="8418" y="4287"/>
                </a:cubicBezTo>
                <a:cubicBezTo>
                  <a:pt x="8469" y="4180"/>
                  <a:pt x="8552" y="4109"/>
                  <a:pt x="8668" y="4075"/>
                </a:cubicBezTo>
                <a:cubicBezTo>
                  <a:pt x="8785" y="4040"/>
                  <a:pt x="8896" y="4026"/>
                  <a:pt x="9003" y="4032"/>
                </a:cubicBezTo>
                <a:cubicBezTo>
                  <a:pt x="9073" y="4039"/>
                  <a:pt x="9142" y="4042"/>
                  <a:pt x="9211" y="4042"/>
                </a:cubicBezTo>
                <a:lnTo>
                  <a:pt x="9419" y="4042"/>
                </a:lnTo>
                <a:lnTo>
                  <a:pt x="9645" y="4042"/>
                </a:lnTo>
                <a:lnTo>
                  <a:pt x="9645" y="4759"/>
                </a:lnTo>
                <a:cubicBezTo>
                  <a:pt x="9607" y="4765"/>
                  <a:pt x="9570" y="4769"/>
                  <a:pt x="9532" y="4769"/>
                </a:cubicBezTo>
                <a:lnTo>
                  <a:pt x="9286" y="4769"/>
                </a:lnTo>
                <a:cubicBezTo>
                  <a:pt x="9198" y="4762"/>
                  <a:pt x="9117" y="4786"/>
                  <a:pt x="9041" y="4839"/>
                </a:cubicBezTo>
                <a:cubicBezTo>
                  <a:pt x="8966" y="4893"/>
                  <a:pt x="8912" y="4944"/>
                  <a:pt x="8881" y="4995"/>
                </a:cubicBezTo>
                <a:cubicBezTo>
                  <a:pt x="8856" y="5045"/>
                  <a:pt x="8811" y="5143"/>
                  <a:pt x="8749" y="5288"/>
                </a:cubicBezTo>
                <a:cubicBezTo>
                  <a:pt x="8686" y="5432"/>
                  <a:pt x="8629" y="5580"/>
                  <a:pt x="8579" y="5731"/>
                </a:cubicBezTo>
                <a:cubicBezTo>
                  <a:pt x="8553" y="5807"/>
                  <a:pt x="8513" y="5857"/>
                  <a:pt x="8456" y="5882"/>
                </a:cubicBezTo>
                <a:cubicBezTo>
                  <a:pt x="8399" y="5907"/>
                  <a:pt x="8341" y="5919"/>
                  <a:pt x="8281" y="5915"/>
                </a:cubicBezTo>
                <a:cubicBezTo>
                  <a:pt x="8222" y="5912"/>
                  <a:pt x="8165" y="5895"/>
                  <a:pt x="8111" y="5863"/>
                </a:cubicBezTo>
                <a:cubicBezTo>
                  <a:pt x="8058" y="5832"/>
                  <a:pt x="8022" y="5794"/>
                  <a:pt x="8003" y="5750"/>
                </a:cubicBezTo>
                <a:cubicBezTo>
                  <a:pt x="7984" y="5706"/>
                  <a:pt x="7953" y="5629"/>
                  <a:pt x="7909" y="5519"/>
                </a:cubicBezTo>
                <a:cubicBezTo>
                  <a:pt x="7865" y="5409"/>
                  <a:pt x="7820" y="5297"/>
                  <a:pt x="7776" y="5184"/>
                </a:cubicBezTo>
                <a:cubicBezTo>
                  <a:pt x="7720" y="5052"/>
                  <a:pt x="7663" y="4910"/>
                  <a:pt x="7606" y="4759"/>
                </a:cubicBezTo>
                <a:cubicBezTo>
                  <a:pt x="7443" y="5281"/>
                  <a:pt x="7295" y="5763"/>
                  <a:pt x="7163" y="6203"/>
                </a:cubicBezTo>
                <a:cubicBezTo>
                  <a:pt x="7106" y="6392"/>
                  <a:pt x="7050" y="6577"/>
                  <a:pt x="6993" y="6760"/>
                </a:cubicBezTo>
                <a:cubicBezTo>
                  <a:pt x="6936" y="6942"/>
                  <a:pt x="6884" y="7111"/>
                  <a:pt x="6837" y="7265"/>
                </a:cubicBezTo>
                <a:cubicBezTo>
                  <a:pt x="6790" y="7419"/>
                  <a:pt x="6751" y="7550"/>
                  <a:pt x="6719" y="7656"/>
                </a:cubicBezTo>
                <a:cubicBezTo>
                  <a:pt x="6688" y="7763"/>
                  <a:pt x="6669" y="7836"/>
                  <a:pt x="6663" y="7874"/>
                </a:cubicBezTo>
                <a:cubicBezTo>
                  <a:pt x="6631" y="8024"/>
                  <a:pt x="6571" y="8144"/>
                  <a:pt x="6483" y="8232"/>
                </a:cubicBezTo>
                <a:cubicBezTo>
                  <a:pt x="6395" y="8320"/>
                  <a:pt x="6288" y="8361"/>
                  <a:pt x="6163" y="8355"/>
                </a:cubicBezTo>
                <a:cubicBezTo>
                  <a:pt x="6030" y="8342"/>
                  <a:pt x="5936" y="8286"/>
                  <a:pt x="5879" y="8185"/>
                </a:cubicBezTo>
                <a:cubicBezTo>
                  <a:pt x="5823" y="8084"/>
                  <a:pt x="5788" y="7968"/>
                  <a:pt x="5776" y="7836"/>
                </a:cubicBezTo>
                <a:cubicBezTo>
                  <a:pt x="5776" y="7804"/>
                  <a:pt x="5768" y="7707"/>
                  <a:pt x="5752" y="7543"/>
                </a:cubicBezTo>
                <a:cubicBezTo>
                  <a:pt x="5736" y="7380"/>
                  <a:pt x="5716" y="7172"/>
                  <a:pt x="5691" y="6921"/>
                </a:cubicBezTo>
                <a:cubicBezTo>
                  <a:pt x="5665" y="6668"/>
                  <a:pt x="5639" y="6389"/>
                  <a:pt x="5610" y="6081"/>
                </a:cubicBezTo>
                <a:cubicBezTo>
                  <a:pt x="5582" y="5772"/>
                  <a:pt x="5552" y="5457"/>
                  <a:pt x="5521" y="5137"/>
                </a:cubicBezTo>
                <a:cubicBezTo>
                  <a:pt x="5451" y="4388"/>
                  <a:pt x="5370" y="3551"/>
                  <a:pt x="5276" y="2626"/>
                </a:cubicBezTo>
                <a:cubicBezTo>
                  <a:pt x="5099" y="3142"/>
                  <a:pt x="4942" y="3605"/>
                  <a:pt x="4804" y="4013"/>
                </a:cubicBezTo>
                <a:cubicBezTo>
                  <a:pt x="4747" y="4190"/>
                  <a:pt x="4689" y="4363"/>
                  <a:pt x="4629" y="4533"/>
                </a:cubicBezTo>
                <a:cubicBezTo>
                  <a:pt x="4569" y="4703"/>
                  <a:pt x="4516" y="4857"/>
                  <a:pt x="4468" y="4995"/>
                </a:cubicBezTo>
                <a:cubicBezTo>
                  <a:pt x="4421" y="5133"/>
                  <a:pt x="4382" y="5250"/>
                  <a:pt x="4351" y="5344"/>
                </a:cubicBezTo>
                <a:lnTo>
                  <a:pt x="4294" y="5514"/>
                </a:lnTo>
                <a:cubicBezTo>
                  <a:pt x="4262" y="5596"/>
                  <a:pt x="4220" y="5671"/>
                  <a:pt x="4166" y="5741"/>
                </a:cubicBezTo>
                <a:cubicBezTo>
                  <a:pt x="4113" y="5810"/>
                  <a:pt x="4030" y="5841"/>
                  <a:pt x="3916" y="5835"/>
                </a:cubicBezTo>
                <a:cubicBezTo>
                  <a:pt x="3803" y="5835"/>
                  <a:pt x="3718" y="5796"/>
                  <a:pt x="3662" y="5717"/>
                </a:cubicBezTo>
                <a:cubicBezTo>
                  <a:pt x="3605" y="5639"/>
                  <a:pt x="3561" y="5549"/>
                  <a:pt x="3529" y="5448"/>
                </a:cubicBezTo>
                <a:cubicBezTo>
                  <a:pt x="3511" y="5398"/>
                  <a:pt x="3476" y="5300"/>
                  <a:pt x="3426" y="5155"/>
                </a:cubicBezTo>
                <a:cubicBezTo>
                  <a:pt x="3375" y="5011"/>
                  <a:pt x="3322" y="4863"/>
                  <a:pt x="3265" y="4712"/>
                </a:cubicBezTo>
                <a:cubicBezTo>
                  <a:pt x="3196" y="4536"/>
                  <a:pt x="3124" y="4341"/>
                  <a:pt x="3048" y="4127"/>
                </a:cubicBezTo>
                <a:cubicBezTo>
                  <a:pt x="3004" y="4183"/>
                  <a:pt x="2957" y="4240"/>
                  <a:pt x="2907" y="4297"/>
                </a:cubicBezTo>
                <a:cubicBezTo>
                  <a:pt x="2863" y="4347"/>
                  <a:pt x="2815" y="4402"/>
                  <a:pt x="2765" y="4462"/>
                </a:cubicBezTo>
                <a:cubicBezTo>
                  <a:pt x="2715" y="4521"/>
                  <a:pt x="2664" y="4580"/>
                  <a:pt x="2614" y="4636"/>
                </a:cubicBezTo>
                <a:cubicBezTo>
                  <a:pt x="2513" y="4756"/>
                  <a:pt x="2419" y="4838"/>
                  <a:pt x="2331" y="4882"/>
                </a:cubicBezTo>
                <a:cubicBezTo>
                  <a:pt x="2243" y="4926"/>
                  <a:pt x="2139" y="4941"/>
                  <a:pt x="2019" y="4929"/>
                </a:cubicBezTo>
                <a:cubicBezTo>
                  <a:pt x="1956" y="4923"/>
                  <a:pt x="1873" y="4921"/>
                  <a:pt x="1769" y="4924"/>
                </a:cubicBezTo>
                <a:cubicBezTo>
                  <a:pt x="1665" y="4927"/>
                  <a:pt x="1560" y="4929"/>
                  <a:pt x="1453" y="4929"/>
                </a:cubicBezTo>
                <a:cubicBezTo>
                  <a:pt x="1334" y="4935"/>
                  <a:pt x="1202" y="4938"/>
                  <a:pt x="1057" y="4938"/>
                </a:cubicBezTo>
                <a:lnTo>
                  <a:pt x="1057" y="4202"/>
                </a:lnTo>
                <a:close/>
                <a:moveTo>
                  <a:pt x="1057" y="420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D26A7-25D0-4C68-8335-84459F986C1E}"/>
              </a:ext>
            </a:extLst>
          </p:cNvPr>
          <p:cNvSpPr txBox="1"/>
          <p:nvPr/>
        </p:nvSpPr>
        <p:spPr>
          <a:xfrm>
            <a:off x="4375410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7A1939-D620-4281-BDB7-ACBF89802E42}"/>
              </a:ext>
            </a:extLst>
          </p:cNvPr>
          <p:cNvSpPr txBox="1"/>
          <p:nvPr/>
        </p:nvSpPr>
        <p:spPr>
          <a:xfrm>
            <a:off x="9023565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C64435D-ECCB-4D9E-9E18-EC1B5306FF41}"/>
              </a:ext>
            </a:extLst>
          </p:cNvPr>
          <p:cNvSpPr txBox="1"/>
          <p:nvPr/>
        </p:nvSpPr>
        <p:spPr>
          <a:xfrm>
            <a:off x="3137256" y="6395618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1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036C63B4-5468-4A41-88B6-28AD88EF120B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0BF136-0769-4916-830A-C76B54D12BC4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A072FE5-269A-4E49-A25D-B2C7572FB2DF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747AB-597F-4BEB-B216-D9E864FC9FC0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65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6335E1-59A9-4CD9-AB30-B42C8EEC55B5}"/>
              </a:ext>
            </a:extLst>
          </p:cNvPr>
          <p:cNvGrpSpPr/>
          <p:nvPr/>
        </p:nvGrpSpPr>
        <p:grpSpPr>
          <a:xfrm>
            <a:off x="5580029" y="1739643"/>
            <a:ext cx="2083573" cy="3987567"/>
            <a:chOff x="5881079" y="1581584"/>
            <a:chExt cx="2083573" cy="398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B22D6B-2B23-4CCB-908F-42ABCDAFD3AB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3543690-E124-4423-BBEE-4592AF5F51A7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iconfont-11180-4674648">
                <a:extLst>
                  <a:ext uri="{FF2B5EF4-FFF2-40B4-BE49-F238E27FC236}">
                    <a16:creationId xmlns:a16="http://schemas.microsoft.com/office/drawing/2014/main" id="{9836EDF0-EB21-46FB-AD5F-DC9D306F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D62B58-8D24-4C63-B577-EDB2F8289EB8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8CBACAB-DEB5-460F-A586-9F9E3641EAF4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ve-chat_72439">
                <a:extLst>
                  <a:ext uri="{FF2B5EF4-FFF2-40B4-BE49-F238E27FC236}">
                    <a16:creationId xmlns:a16="http://schemas.microsoft.com/office/drawing/2014/main" id="{42BA54BE-D25E-441F-839B-D35E5E7034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1611FB9-DB9F-49A4-A51F-808D288EC7B2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42FC89-FE93-46AD-992F-DB9399D65284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iconfont-10585-5147501">
                <a:extLst>
                  <a:ext uri="{FF2B5EF4-FFF2-40B4-BE49-F238E27FC236}">
                    <a16:creationId xmlns:a16="http://schemas.microsoft.com/office/drawing/2014/main" id="{15B8BFAC-8719-45E4-AD20-1750F96286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1" name="iconfont-1014-790368">
              <a:extLst>
                <a:ext uri="{FF2B5EF4-FFF2-40B4-BE49-F238E27FC236}">
                  <a16:creationId xmlns:a16="http://schemas.microsoft.com/office/drawing/2014/main" id="{F8B83CD1-D1D2-48B0-AF05-893D106DFD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BC9E7A-A03E-4DC4-ADCA-E2912E99E73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BA83E96-FAAD-4B16-A4DB-54B8E432B732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7C93506-85A1-47A5-86D8-51F346469A1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B6436C6-AA35-4DC8-B8D2-5A3680B6E2B7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A96259-A839-4712-BFC6-78F8B70CF44F}"/>
              </a:ext>
            </a:extLst>
          </p:cNvPr>
          <p:cNvGrpSpPr/>
          <p:nvPr/>
        </p:nvGrpSpPr>
        <p:grpSpPr>
          <a:xfrm>
            <a:off x="2810024" y="1296375"/>
            <a:ext cx="2623352" cy="4708994"/>
            <a:chOff x="3033943" y="1719507"/>
            <a:chExt cx="2623352" cy="470899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F73A0B-A3F6-4F22-94C1-E891D5276012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80DDC65-6F26-4293-90B0-AE3E9AB1095F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7CDCDC4-43FD-4B20-A0CB-45927F4B0DA5}"/>
              </a:ext>
            </a:extLst>
          </p:cNvPr>
          <p:cNvSpPr txBox="1"/>
          <p:nvPr/>
        </p:nvSpPr>
        <p:spPr>
          <a:xfrm>
            <a:off x="7922943" y="129637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621D88-AFC2-4C46-A16A-5719A37BB3EF}"/>
              </a:ext>
            </a:extLst>
          </p:cNvPr>
          <p:cNvSpPr txBox="1"/>
          <p:nvPr/>
        </p:nvSpPr>
        <p:spPr>
          <a:xfrm>
            <a:off x="7922942" y="1648990"/>
            <a:ext cx="4152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523E2FC-FF4B-4F18-8817-030E3B08A1C2}"/>
              </a:ext>
            </a:extLst>
          </p:cNvPr>
          <p:cNvSpPr txBox="1"/>
          <p:nvPr/>
        </p:nvSpPr>
        <p:spPr>
          <a:xfrm>
            <a:off x="7922943" y="3126260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68382E-B725-4C58-81E1-52D27FECFCCD}"/>
              </a:ext>
            </a:extLst>
          </p:cNvPr>
          <p:cNvSpPr txBox="1"/>
          <p:nvPr/>
        </p:nvSpPr>
        <p:spPr>
          <a:xfrm>
            <a:off x="7922942" y="3478875"/>
            <a:ext cx="415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5768924-44DD-4346-A8ED-FEC68A1EB52D}"/>
              </a:ext>
            </a:extLst>
          </p:cNvPr>
          <p:cNvSpPr txBox="1"/>
          <p:nvPr/>
        </p:nvSpPr>
        <p:spPr>
          <a:xfrm>
            <a:off x="7922943" y="495614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76A5C28-AF07-4FE4-A446-12260914FE30}"/>
              </a:ext>
            </a:extLst>
          </p:cNvPr>
          <p:cNvSpPr txBox="1"/>
          <p:nvPr/>
        </p:nvSpPr>
        <p:spPr>
          <a:xfrm>
            <a:off x="7922942" y="5308760"/>
            <a:ext cx="4152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4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570C2D-4F83-46C7-91E6-51A8F8E590F9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879069-AFB1-428E-8252-DAFAA555D5BA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F2E563-5AE7-45E7-9A7E-7B1295C31B7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E0C3FE-991B-4EE2-BB5F-D8ACCDAFB5CE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94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1214</Words>
  <Application>Microsoft Office PowerPoint</Application>
  <PresentationFormat>宽屏</PresentationFormat>
  <Paragraphs>212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方正宋刻本秀楷简体</vt:lpstr>
      <vt:lpstr>等线 Light</vt:lpstr>
      <vt:lpstr>Berlin Sans FB Demi</vt:lpstr>
      <vt:lpstr>Wingdings</vt:lpstr>
      <vt:lpstr>Arial</vt:lpstr>
      <vt:lpstr>等线</vt:lpstr>
      <vt:lpstr>MStiffHeiHK-UltraBold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4</cp:revision>
  <dcterms:created xsi:type="dcterms:W3CDTF">2020-03-13T05:55:12Z</dcterms:created>
  <dcterms:modified xsi:type="dcterms:W3CDTF">2020-03-16T02:56:52Z</dcterms:modified>
</cp:coreProperties>
</file>